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495" r:id="rId4"/>
    <p:sldId id="397" r:id="rId5"/>
    <p:sldId id="456" r:id="rId6"/>
    <p:sldId id="266" r:id="rId7"/>
    <p:sldId id="460" r:id="rId8"/>
    <p:sldId id="461" r:id="rId9"/>
    <p:sldId id="307" r:id="rId10"/>
    <p:sldId id="308" r:id="rId11"/>
    <p:sldId id="261" r:id="rId12"/>
    <p:sldId id="422" r:id="rId13"/>
    <p:sldId id="262" r:id="rId14"/>
    <p:sldId id="377" r:id="rId15"/>
    <p:sldId id="380" r:id="rId16"/>
    <p:sldId id="379" r:id="rId17"/>
    <p:sldId id="381" r:id="rId18"/>
    <p:sldId id="458" r:id="rId19"/>
    <p:sldId id="383" r:id="rId20"/>
    <p:sldId id="264" r:id="rId21"/>
    <p:sldId id="494" r:id="rId22"/>
    <p:sldId id="436" r:id="rId23"/>
    <p:sldId id="437" r:id="rId24"/>
    <p:sldId id="492" r:id="rId25"/>
    <p:sldId id="465" r:id="rId26"/>
    <p:sldId id="493" r:id="rId27"/>
    <p:sldId id="454" r:id="rId28"/>
    <p:sldId id="491" r:id="rId29"/>
    <p:sldId id="449" r:id="rId30"/>
    <p:sldId id="497" r:id="rId31"/>
    <p:sldId id="463" r:id="rId32"/>
    <p:sldId id="464" r:id="rId33"/>
    <p:sldId id="394" r:id="rId34"/>
    <p:sldId id="395" r:id="rId35"/>
    <p:sldId id="440" r:id="rId36"/>
    <p:sldId id="404" r:id="rId37"/>
    <p:sldId id="39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AB01902-1789-4A79-8F95-9C1226EA6FFF}">
          <p14:sldIdLst>
            <p14:sldId id="256"/>
          </p14:sldIdLst>
        </p14:section>
        <p14:section name="Professor" id="{0FE4D6D4-9BA8-4C3D-82E9-3305D9F6D73D}">
          <p14:sldIdLst>
            <p14:sldId id="258"/>
            <p14:sldId id="495"/>
          </p14:sldIdLst>
        </p14:section>
        <p14:section name="Atividade inicial" id="{50CC7977-852D-4E0C-A0BD-EFA1F87693AB}">
          <p14:sldIdLst>
            <p14:sldId id="397"/>
          </p14:sldIdLst>
        </p14:section>
        <p14:section name="Ementa" id="{07C2E897-DFE1-4B29-808D-125389A79ECB}">
          <p14:sldIdLst>
            <p14:sldId id="456"/>
          </p14:sldIdLst>
        </p14:section>
        <p14:section name="Parte 1" id="{EFE3C5F1-EDB1-4EF6-9690-AF7FAB2C5A1F}">
          <p14:sldIdLst>
            <p14:sldId id="266"/>
            <p14:sldId id="460"/>
            <p14:sldId id="461"/>
            <p14:sldId id="307"/>
            <p14:sldId id="308"/>
          </p14:sldIdLst>
        </p14:section>
        <p14:section name="Avaliação" id="{D45912E4-B1BB-4C4A-90CB-92244A54BDB6}">
          <p14:sldIdLst>
            <p14:sldId id="261"/>
            <p14:sldId id="422"/>
          </p14:sldIdLst>
        </p14:section>
        <p14:section name="Bibliografia" id="{6A961033-3D25-476A-B86F-5A5D49954B66}">
          <p14:sldIdLst>
            <p14:sldId id="262"/>
          </p14:sldIdLst>
        </p14:section>
        <p14:section name="Seção 1" id="{7DD26E96-5F97-4350-9D05-88BB07F5C0BB}">
          <p14:sldIdLst>
            <p14:sldId id="377"/>
          </p14:sldIdLst>
        </p14:section>
        <p14:section name="Seção 2" id="{A853B1B0-E63C-47A0-9D0C-86A43F8D8491}">
          <p14:sldIdLst>
            <p14:sldId id="380"/>
          </p14:sldIdLst>
        </p14:section>
        <p14:section name="Seção 3" id="{F497115D-075A-4AA8-8C25-31200FBFA903}">
          <p14:sldIdLst>
            <p14:sldId id="379"/>
          </p14:sldIdLst>
        </p14:section>
        <p14:section name="Bibliografia Complementar" id="{7F042EEB-384A-48E7-901D-D5381F555613}">
          <p14:sldIdLst>
            <p14:sldId id="381"/>
            <p14:sldId id="458"/>
            <p14:sldId id="383"/>
          </p14:sldIdLst>
        </p14:section>
        <p14:section name="Linguagens" id="{6F4F7786-E16C-476E-8051-E1DF24680E9A}">
          <p14:sldIdLst>
            <p14:sldId id="264"/>
          </p14:sldIdLst>
        </p14:section>
        <p14:section name="Ferramentas" id="{3BBE7D1F-DBCB-4C12-9BDD-4A85E2C0C55D}">
          <p14:sldIdLst>
            <p14:sldId id="494"/>
            <p14:sldId id="436"/>
            <p14:sldId id="437"/>
            <p14:sldId id="492"/>
            <p14:sldId id="465"/>
            <p14:sldId id="493"/>
            <p14:sldId id="454"/>
            <p14:sldId id="491"/>
            <p14:sldId id="449"/>
            <p14:sldId id="497"/>
            <p14:sldId id="463"/>
            <p14:sldId id="464"/>
            <p14:sldId id="394"/>
            <p14:sldId id="395"/>
            <p14:sldId id="440"/>
            <p14:sldId id="404"/>
          </p14:sldIdLst>
        </p14:section>
        <p14:section name="Vamos iniciar?" id="{D92E268D-7021-4EBF-B5E9-857329E18242}">
          <p14:sldIdLst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Sanches" initials="MS" lastIdx="1" clrIdx="0">
    <p:extLst>
      <p:ext uri="{19B8F6BF-5375-455C-9EA6-DF929625EA0E}">
        <p15:presenceInfo xmlns:p15="http://schemas.microsoft.com/office/powerpoint/2012/main" userId="301bf0f768bc15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1E8AD2"/>
    <a:srgbClr val="366F9F"/>
    <a:srgbClr val="71C987"/>
    <a:srgbClr val="F37726"/>
    <a:srgbClr val="FF9800"/>
    <a:srgbClr val="EE1C24"/>
    <a:srgbClr val="EBEBEB"/>
    <a:srgbClr val="21D7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D46DE-4B56-47D9-A4F4-308AAC581DE2}" v="12" dt="2021-03-22T11:16:07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2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Sanches" userId="301bf0f768bc15fc" providerId="LiveId" clId="{34A7D55F-15A0-47D7-90FB-8969025DC4A7}"/>
    <pc:docChg chg="undo custSel addSld delSld modSld sldOrd modMainMaster addSection delSection modSection">
      <pc:chgData name="Marco Sanches" userId="301bf0f768bc15fc" providerId="LiveId" clId="{34A7D55F-15A0-47D7-90FB-8969025DC4A7}" dt="2021-02-12T18:19:19.927" v="1079" actId="113"/>
      <pc:docMkLst>
        <pc:docMk/>
      </pc:docMkLst>
      <pc:sldChg chg="addSp delSp modSp mod">
        <pc:chgData name="Marco Sanches" userId="301bf0f768bc15fc" providerId="LiveId" clId="{34A7D55F-15A0-47D7-90FB-8969025DC4A7}" dt="2021-02-10T21:48:43.493" v="925" actId="20577"/>
        <pc:sldMkLst>
          <pc:docMk/>
          <pc:sldMk cId="3687106035" sldId="256"/>
        </pc:sldMkLst>
        <pc:spChg chg="mod">
          <ac:chgData name="Marco Sanches" userId="301bf0f768bc15fc" providerId="LiveId" clId="{34A7D55F-15A0-47D7-90FB-8969025DC4A7}" dt="2021-02-10T20:40:53.050" v="29" actId="255"/>
          <ac:spMkLst>
            <pc:docMk/>
            <pc:sldMk cId="3687106035" sldId="256"/>
            <ac:spMk id="2" creationId="{020496D3-A7F6-4191-A544-6F3A9F4F7AB2}"/>
          </ac:spMkLst>
        </pc:spChg>
        <pc:spChg chg="mod">
          <ac:chgData name="Marco Sanches" userId="301bf0f768bc15fc" providerId="LiveId" clId="{34A7D55F-15A0-47D7-90FB-8969025DC4A7}" dt="2021-02-10T20:42:43.234" v="79" actId="1076"/>
          <ac:spMkLst>
            <pc:docMk/>
            <pc:sldMk cId="3687106035" sldId="256"/>
            <ac:spMk id="3" creationId="{3DEE4E3C-7147-47CC-BF2C-2D3EB96C9AD8}"/>
          </ac:spMkLst>
        </pc:spChg>
        <pc:spChg chg="del">
          <ac:chgData name="Marco Sanches" userId="301bf0f768bc15fc" providerId="LiveId" clId="{34A7D55F-15A0-47D7-90FB-8969025DC4A7}" dt="2021-02-10T20:41:25.970" v="34" actId="478"/>
          <ac:spMkLst>
            <pc:docMk/>
            <pc:sldMk cId="3687106035" sldId="256"/>
            <ac:spMk id="5" creationId="{3E8859CA-F089-4F96-98B3-FD93A011C7EF}"/>
          </ac:spMkLst>
        </pc:spChg>
        <pc:spChg chg="mod">
          <ac:chgData name="Marco Sanches" userId="301bf0f768bc15fc" providerId="LiveId" clId="{34A7D55F-15A0-47D7-90FB-8969025DC4A7}" dt="2021-02-10T20:41:00.157" v="31" actId="14100"/>
          <ac:spMkLst>
            <pc:docMk/>
            <pc:sldMk cId="3687106035" sldId="256"/>
            <ac:spMk id="6" creationId="{0C89EAFD-0EE9-46F0-A68A-44FA35B4F6FE}"/>
          </ac:spMkLst>
        </pc:spChg>
        <pc:spChg chg="mod">
          <ac:chgData name="Marco Sanches" userId="301bf0f768bc15fc" providerId="LiveId" clId="{34A7D55F-15A0-47D7-90FB-8969025DC4A7}" dt="2021-02-10T21:48:43.493" v="925" actId="20577"/>
          <ac:spMkLst>
            <pc:docMk/>
            <pc:sldMk cId="3687106035" sldId="256"/>
            <ac:spMk id="8" creationId="{63E39B05-ABEA-4D33-8316-D09939E43DA6}"/>
          </ac:spMkLst>
        </pc:spChg>
        <pc:picChg chg="del">
          <ac:chgData name="Marco Sanches" userId="301bf0f768bc15fc" providerId="LiveId" clId="{34A7D55F-15A0-47D7-90FB-8969025DC4A7}" dt="2021-02-10T20:41:22.723" v="32" actId="478"/>
          <ac:picMkLst>
            <pc:docMk/>
            <pc:sldMk cId="3687106035" sldId="256"/>
            <ac:picMk id="4" creationId="{C7FF09DB-1CC7-4BCB-8ABD-97D11F3DFFA9}"/>
          </ac:picMkLst>
        </pc:picChg>
        <pc:picChg chg="add mod">
          <ac:chgData name="Marco Sanches" userId="301bf0f768bc15fc" providerId="LiveId" clId="{34A7D55F-15A0-47D7-90FB-8969025DC4A7}" dt="2021-02-10T20:41:23.147" v="33"/>
          <ac:picMkLst>
            <pc:docMk/>
            <pc:sldMk cId="3687106035" sldId="256"/>
            <ac:picMk id="9" creationId="{EA780867-720C-42EB-BD8F-0AD882D28782}"/>
          </ac:picMkLst>
        </pc:picChg>
      </pc:sldChg>
      <pc:sldChg chg="modSp mod">
        <pc:chgData name="Marco Sanches" userId="301bf0f768bc15fc" providerId="LiveId" clId="{34A7D55F-15A0-47D7-90FB-8969025DC4A7}" dt="2021-02-10T20:43:17.247" v="83" actId="113"/>
        <pc:sldMkLst>
          <pc:docMk/>
          <pc:sldMk cId="1622163198" sldId="258"/>
        </pc:sldMkLst>
        <pc:spChg chg="mod">
          <ac:chgData name="Marco Sanches" userId="301bf0f768bc15fc" providerId="LiveId" clId="{34A7D55F-15A0-47D7-90FB-8969025DC4A7}" dt="2021-02-10T20:43:17.247" v="83" actId="113"/>
          <ac:spMkLst>
            <pc:docMk/>
            <pc:sldMk cId="1622163198" sldId="258"/>
            <ac:spMk id="2" creationId="{414298B5-57DB-48CF-898B-E1CDF856070D}"/>
          </ac:spMkLst>
        </pc:spChg>
        <pc:spChg chg="mod">
          <ac:chgData name="Marco Sanches" userId="301bf0f768bc15fc" providerId="LiveId" clId="{34A7D55F-15A0-47D7-90FB-8969025DC4A7}" dt="2021-02-10T20:42:56.072" v="80" actId="20577"/>
          <ac:spMkLst>
            <pc:docMk/>
            <pc:sldMk cId="1622163198" sldId="258"/>
            <ac:spMk id="8" creationId="{9F654FF8-EA10-46D9-9A4C-61C040CBF2CB}"/>
          </ac:spMkLst>
        </pc:spChg>
      </pc:sldChg>
      <pc:sldChg chg="delSp modSp mod delAnim modAnim">
        <pc:chgData name="Marco Sanches" userId="301bf0f768bc15fc" providerId="LiveId" clId="{34A7D55F-15A0-47D7-90FB-8969025DC4A7}" dt="2021-02-10T20:56:18.114" v="243" actId="20577"/>
        <pc:sldMkLst>
          <pc:docMk/>
          <pc:sldMk cId="3899204642" sldId="261"/>
        </pc:sldMkLst>
        <pc:spChg chg="mod">
          <ac:chgData name="Marco Sanches" userId="301bf0f768bc15fc" providerId="LiveId" clId="{34A7D55F-15A0-47D7-90FB-8969025DC4A7}" dt="2021-02-10T20:56:18.114" v="243" actId="20577"/>
          <ac:spMkLst>
            <pc:docMk/>
            <pc:sldMk cId="3899204642" sldId="261"/>
            <ac:spMk id="2" creationId="{5944DF2B-FEAF-4EEB-8155-107399947AD8}"/>
          </ac:spMkLst>
        </pc:spChg>
        <pc:spChg chg="del">
          <ac:chgData name="Marco Sanches" userId="301bf0f768bc15fc" providerId="LiveId" clId="{34A7D55F-15A0-47D7-90FB-8969025DC4A7}" dt="2021-02-10T20:56:05.071" v="219" actId="478"/>
          <ac:spMkLst>
            <pc:docMk/>
            <pc:sldMk cId="3899204642" sldId="261"/>
            <ac:spMk id="4" creationId="{05970C39-1363-47E7-991F-EC68CCD167F8}"/>
          </ac:spMkLst>
        </pc:spChg>
        <pc:spChg chg="del">
          <ac:chgData name="Marco Sanches" userId="301bf0f768bc15fc" providerId="LiveId" clId="{34A7D55F-15A0-47D7-90FB-8969025DC4A7}" dt="2021-02-10T20:56:03.179" v="217" actId="478"/>
          <ac:spMkLst>
            <pc:docMk/>
            <pc:sldMk cId="3899204642" sldId="261"/>
            <ac:spMk id="7" creationId="{7FD507C8-29EF-4D86-8EB3-BD82319D6A84}"/>
          </ac:spMkLst>
        </pc:spChg>
        <pc:picChg chg="del">
          <ac:chgData name="Marco Sanches" userId="301bf0f768bc15fc" providerId="LiveId" clId="{34A7D55F-15A0-47D7-90FB-8969025DC4A7}" dt="2021-02-10T20:56:04.189" v="218" actId="478"/>
          <ac:picMkLst>
            <pc:docMk/>
            <pc:sldMk cId="3899204642" sldId="261"/>
            <ac:picMk id="3" creationId="{93B44365-3266-4204-AF18-605DC42CEE1B}"/>
          </ac:picMkLst>
        </pc:picChg>
        <pc:picChg chg="mod">
          <ac:chgData name="Marco Sanches" userId="301bf0f768bc15fc" providerId="LiveId" clId="{34A7D55F-15A0-47D7-90FB-8969025DC4A7}" dt="2021-02-10T20:56:08.251" v="220" actId="1076"/>
          <ac:picMkLst>
            <pc:docMk/>
            <pc:sldMk cId="3899204642" sldId="261"/>
            <ac:picMk id="17" creationId="{6B0C6F91-26A7-4C40-9851-D8D99784CE3A}"/>
          </ac:picMkLst>
        </pc:picChg>
      </pc:sldChg>
      <pc:sldChg chg="delSp modSp mod ord delAnim">
        <pc:chgData name="Marco Sanches" userId="301bf0f768bc15fc" providerId="LiveId" clId="{34A7D55F-15A0-47D7-90FB-8969025DC4A7}" dt="2021-02-10T22:55:27.191" v="1042" actId="20577"/>
        <pc:sldMkLst>
          <pc:docMk/>
          <pc:sldMk cId="2353375659" sldId="264"/>
        </pc:sldMkLst>
        <pc:spChg chg="mod">
          <ac:chgData name="Marco Sanches" userId="301bf0f768bc15fc" providerId="LiveId" clId="{34A7D55F-15A0-47D7-90FB-8969025DC4A7}" dt="2021-02-10T21:13:15.003" v="601" actId="20577"/>
          <ac:spMkLst>
            <pc:docMk/>
            <pc:sldMk cId="2353375659" sldId="264"/>
            <ac:spMk id="2" creationId="{DB284E18-509C-4668-AB44-C03812BDB3E3}"/>
          </ac:spMkLst>
        </pc:spChg>
        <pc:spChg chg="mod ord">
          <ac:chgData name="Marco Sanches" userId="301bf0f768bc15fc" providerId="LiveId" clId="{34A7D55F-15A0-47D7-90FB-8969025DC4A7}" dt="2021-02-10T22:55:27.191" v="1042" actId="20577"/>
          <ac:spMkLst>
            <pc:docMk/>
            <pc:sldMk cId="2353375659" sldId="264"/>
            <ac:spMk id="7" creationId="{79CC3C09-E44E-4955-BBD3-FA636B7D97EE}"/>
          </ac:spMkLst>
        </pc:spChg>
        <pc:picChg chg="del">
          <ac:chgData name="Marco Sanches" userId="301bf0f768bc15fc" providerId="LiveId" clId="{34A7D55F-15A0-47D7-90FB-8969025DC4A7}" dt="2021-02-10T21:13:58.303" v="652" actId="478"/>
          <ac:picMkLst>
            <pc:docMk/>
            <pc:sldMk cId="2353375659" sldId="264"/>
            <ac:picMk id="4" creationId="{3596260F-0F5B-4EF6-B5B6-6F58A43BC260}"/>
          </ac:picMkLst>
        </pc:picChg>
        <pc:picChg chg="mod">
          <ac:chgData name="Marco Sanches" userId="301bf0f768bc15fc" providerId="LiveId" clId="{34A7D55F-15A0-47D7-90FB-8969025DC4A7}" dt="2021-02-10T21:14:01.024" v="653" actId="1076"/>
          <ac:picMkLst>
            <pc:docMk/>
            <pc:sldMk cId="2353375659" sldId="264"/>
            <ac:picMk id="2050" creationId="{29DF42A0-FEAB-4D97-9E5C-325C57F5DD92}"/>
          </ac:picMkLst>
        </pc:picChg>
        <pc:picChg chg="del">
          <ac:chgData name="Marco Sanches" userId="301bf0f768bc15fc" providerId="LiveId" clId="{34A7D55F-15A0-47D7-90FB-8969025DC4A7}" dt="2021-02-10T21:13:45.506" v="646" actId="478"/>
          <ac:picMkLst>
            <pc:docMk/>
            <pc:sldMk cId="2353375659" sldId="264"/>
            <ac:picMk id="2052" creationId="{460B5320-4B7D-4315-8CDE-134BFA762C25}"/>
          </ac:picMkLst>
        </pc:picChg>
        <pc:picChg chg="del">
          <ac:chgData name="Marco Sanches" userId="301bf0f768bc15fc" providerId="LiveId" clId="{34A7D55F-15A0-47D7-90FB-8969025DC4A7}" dt="2021-02-10T21:14:01.621" v="654" actId="478"/>
          <ac:picMkLst>
            <pc:docMk/>
            <pc:sldMk cId="2353375659" sldId="264"/>
            <ac:picMk id="2054" creationId="{24BD5D39-4555-43FE-AB00-7429BE6C8B2D}"/>
          </ac:picMkLst>
        </pc:picChg>
        <pc:picChg chg="del">
          <ac:chgData name="Marco Sanches" userId="301bf0f768bc15fc" providerId="LiveId" clId="{34A7D55F-15A0-47D7-90FB-8969025DC4A7}" dt="2021-02-10T21:13:48.076" v="648" actId="478"/>
          <ac:picMkLst>
            <pc:docMk/>
            <pc:sldMk cId="2353375659" sldId="264"/>
            <ac:picMk id="3074" creationId="{754838C9-4836-452A-93A6-D3C96F3AAE0A}"/>
          </ac:picMkLst>
        </pc:picChg>
      </pc:sldChg>
      <pc:sldChg chg="addSp delSp modSp mod">
        <pc:chgData name="Marco Sanches" userId="301bf0f768bc15fc" providerId="LiveId" clId="{34A7D55F-15A0-47D7-90FB-8969025DC4A7}" dt="2021-02-10T21:07:06.821" v="365" actId="20577"/>
        <pc:sldMkLst>
          <pc:docMk/>
          <pc:sldMk cId="2373439500" sldId="266"/>
        </pc:sldMkLst>
        <pc:spChg chg="mod">
          <ac:chgData name="Marco Sanches" userId="301bf0f768bc15fc" providerId="LiveId" clId="{34A7D55F-15A0-47D7-90FB-8969025DC4A7}" dt="2021-02-10T20:45:25.448" v="104" actId="113"/>
          <ac:spMkLst>
            <pc:docMk/>
            <pc:sldMk cId="2373439500" sldId="266"/>
            <ac:spMk id="2" creationId="{9446D840-4AC6-4702-BE1B-66046E55C6FB}"/>
          </ac:spMkLst>
        </pc:spChg>
        <pc:spChg chg="add del mod">
          <ac:chgData name="Marco Sanches" userId="301bf0f768bc15fc" providerId="LiveId" clId="{34A7D55F-15A0-47D7-90FB-8969025DC4A7}" dt="2021-02-10T20:45:37.060" v="108" actId="478"/>
          <ac:spMkLst>
            <pc:docMk/>
            <pc:sldMk cId="2373439500" sldId="266"/>
            <ac:spMk id="5" creationId="{B3B996BF-55E4-4BBB-87C1-B0522DDA201C}"/>
          </ac:spMkLst>
        </pc:spChg>
        <pc:spChg chg="del mod">
          <ac:chgData name="Marco Sanches" userId="301bf0f768bc15fc" providerId="LiveId" clId="{34A7D55F-15A0-47D7-90FB-8969025DC4A7}" dt="2021-02-10T20:45:33.889" v="107" actId="478"/>
          <ac:spMkLst>
            <pc:docMk/>
            <pc:sldMk cId="2373439500" sldId="266"/>
            <ac:spMk id="6" creationId="{AE3C6649-EE7A-4332-AEB9-DA4208B9EF0B}"/>
          </ac:spMkLst>
        </pc:spChg>
        <pc:spChg chg="del">
          <ac:chgData name="Marco Sanches" userId="301bf0f768bc15fc" providerId="LiveId" clId="{34A7D55F-15A0-47D7-90FB-8969025DC4A7}" dt="2021-02-10T20:45:39.835" v="110" actId="478"/>
          <ac:spMkLst>
            <pc:docMk/>
            <pc:sldMk cId="2373439500" sldId="266"/>
            <ac:spMk id="7" creationId="{69CE2E3C-FC71-4600-BBCF-2DE0E62182E0}"/>
          </ac:spMkLst>
        </pc:spChg>
        <pc:spChg chg="del">
          <ac:chgData name="Marco Sanches" userId="301bf0f768bc15fc" providerId="LiveId" clId="{34A7D55F-15A0-47D7-90FB-8969025DC4A7}" dt="2021-02-10T20:45:42.228" v="112" actId="478"/>
          <ac:spMkLst>
            <pc:docMk/>
            <pc:sldMk cId="2373439500" sldId="266"/>
            <ac:spMk id="8" creationId="{032A1F08-D568-4E8A-9ECB-25FAF07A75F2}"/>
          </ac:spMkLst>
        </pc:spChg>
        <pc:spChg chg="add mod">
          <ac:chgData name="Marco Sanches" userId="301bf0f768bc15fc" providerId="LiveId" clId="{34A7D55F-15A0-47D7-90FB-8969025DC4A7}" dt="2021-02-10T21:07:06.821" v="365" actId="20577"/>
          <ac:spMkLst>
            <pc:docMk/>
            <pc:sldMk cId="2373439500" sldId="266"/>
            <ac:spMk id="10" creationId="{76244723-36EB-414C-B065-5E41C9290626}"/>
          </ac:spMkLst>
        </pc:spChg>
        <pc:picChg chg="add del mod">
          <ac:chgData name="Marco Sanches" userId="301bf0f768bc15fc" providerId="LiveId" clId="{34A7D55F-15A0-47D7-90FB-8969025DC4A7}" dt="2021-02-10T20:47:03.838" v="116" actId="478"/>
          <ac:picMkLst>
            <pc:docMk/>
            <pc:sldMk cId="2373439500" sldId="266"/>
            <ac:picMk id="11" creationId="{A347B447-E284-4384-8DF8-F04F467E869A}"/>
          </ac:picMkLst>
        </pc:picChg>
        <pc:picChg chg="add mod">
          <ac:chgData name="Marco Sanches" userId="301bf0f768bc15fc" providerId="LiveId" clId="{34A7D55F-15A0-47D7-90FB-8969025DC4A7}" dt="2021-02-10T20:47:12.314" v="121" actId="1076"/>
          <ac:picMkLst>
            <pc:docMk/>
            <pc:sldMk cId="2373439500" sldId="266"/>
            <ac:picMk id="13" creationId="{7118CC62-36AA-459A-9CE0-58623A1C26AD}"/>
          </ac:picMkLst>
        </pc:picChg>
        <pc:cxnChg chg="del">
          <ac:chgData name="Marco Sanches" userId="301bf0f768bc15fc" providerId="LiveId" clId="{34A7D55F-15A0-47D7-90FB-8969025DC4A7}" dt="2021-02-10T20:45:38.116" v="109" actId="478"/>
          <ac:cxnSpMkLst>
            <pc:docMk/>
            <pc:sldMk cId="2373439500" sldId="266"/>
            <ac:cxnSpMk id="4" creationId="{FA0DEDE3-F0C1-47F0-8A9F-FA11161CEE00}"/>
          </ac:cxnSpMkLst>
        </pc:cxnChg>
        <pc:cxnChg chg="del">
          <ac:chgData name="Marco Sanches" userId="301bf0f768bc15fc" providerId="LiveId" clId="{34A7D55F-15A0-47D7-90FB-8969025DC4A7}" dt="2021-02-10T20:45:40.644" v="111" actId="478"/>
          <ac:cxnSpMkLst>
            <pc:docMk/>
            <pc:sldMk cId="2373439500" sldId="266"/>
            <ac:cxnSpMk id="9" creationId="{9CED811B-7F6F-4B26-B0F7-7F7ACFDDF89A}"/>
          </ac:cxnSpMkLst>
        </pc:cxnChg>
      </pc:sldChg>
      <pc:sldChg chg="del">
        <pc:chgData name="Marco Sanches" userId="301bf0f768bc15fc" providerId="LiveId" clId="{34A7D55F-15A0-47D7-90FB-8969025DC4A7}" dt="2021-02-10T21:12:44.177" v="550" actId="47"/>
        <pc:sldMkLst>
          <pc:docMk/>
          <pc:sldMk cId="1600669516" sldId="306"/>
        </pc:sldMkLst>
      </pc:sldChg>
      <pc:sldChg chg="addSp delSp modSp mod">
        <pc:chgData name="Marco Sanches" userId="301bf0f768bc15fc" providerId="LiveId" clId="{34A7D55F-15A0-47D7-90FB-8969025DC4A7}" dt="2021-02-10T21:08:08.338" v="378" actId="20577"/>
        <pc:sldMkLst>
          <pc:docMk/>
          <pc:sldMk cId="0" sldId="307"/>
        </pc:sldMkLst>
        <pc:spChg chg="add del mod">
          <ac:chgData name="Marco Sanches" userId="301bf0f768bc15fc" providerId="LiveId" clId="{34A7D55F-15A0-47D7-90FB-8969025DC4A7}" dt="2021-02-10T20:53:34.231" v="190" actId="478"/>
          <ac:spMkLst>
            <pc:docMk/>
            <pc:sldMk cId="0" sldId="307"/>
            <ac:spMk id="3" creationId="{740CF04D-0EE9-4868-9C05-10DC13266A6C}"/>
          </ac:spMkLst>
        </pc:spChg>
        <pc:spChg chg="add mod">
          <ac:chgData name="Marco Sanches" userId="301bf0f768bc15fc" providerId="LiveId" clId="{34A7D55F-15A0-47D7-90FB-8969025DC4A7}" dt="2021-02-10T20:54:47.006" v="204"/>
          <ac:spMkLst>
            <pc:docMk/>
            <pc:sldMk cId="0" sldId="307"/>
            <ac:spMk id="6" creationId="{2E103B17-0A69-47B2-806A-B6F4E5DDB327}"/>
          </ac:spMkLst>
        </pc:spChg>
        <pc:spChg chg="del">
          <ac:chgData name="Marco Sanches" userId="301bf0f768bc15fc" providerId="LiveId" clId="{34A7D55F-15A0-47D7-90FB-8969025DC4A7}" dt="2021-02-10T20:53:32.893" v="189" actId="478"/>
          <ac:spMkLst>
            <pc:docMk/>
            <pc:sldMk cId="0" sldId="307"/>
            <ac:spMk id="13314" creationId="{2C1A9C9E-4F6E-497E-9078-7308B1C52132}"/>
          </ac:spMkLst>
        </pc:spChg>
        <pc:spChg chg="mod">
          <ac:chgData name="Marco Sanches" userId="301bf0f768bc15fc" providerId="LiveId" clId="{34A7D55F-15A0-47D7-90FB-8969025DC4A7}" dt="2021-02-10T21:08:08.338" v="378" actId="20577"/>
          <ac:spMkLst>
            <pc:docMk/>
            <pc:sldMk cId="0" sldId="307"/>
            <ac:spMk id="13315" creationId="{75CEF1E6-3B56-4EE1-BE73-051236189207}"/>
          </ac:spMkLst>
        </pc:spChg>
        <pc:picChg chg="add mod">
          <ac:chgData name="Marco Sanches" userId="301bf0f768bc15fc" providerId="LiveId" clId="{34A7D55F-15A0-47D7-90FB-8969025DC4A7}" dt="2021-02-10T20:55:08.254" v="211"/>
          <ac:picMkLst>
            <pc:docMk/>
            <pc:sldMk cId="0" sldId="307"/>
            <ac:picMk id="7" creationId="{1CDB83BE-EF08-4E96-A20B-39BF7FB8EDED}"/>
          </ac:picMkLst>
        </pc:picChg>
      </pc:sldChg>
      <pc:sldChg chg="addSp delSp modSp mod">
        <pc:chgData name="Marco Sanches" userId="301bf0f768bc15fc" providerId="LiveId" clId="{34A7D55F-15A0-47D7-90FB-8969025DC4A7}" dt="2021-02-10T21:08:33.888" v="382" actId="20577"/>
        <pc:sldMkLst>
          <pc:docMk/>
          <pc:sldMk cId="0" sldId="308"/>
        </pc:sldMkLst>
        <pc:spChg chg="add del mod">
          <ac:chgData name="Marco Sanches" userId="301bf0f768bc15fc" providerId="LiveId" clId="{34A7D55F-15A0-47D7-90FB-8969025DC4A7}" dt="2021-02-10T20:53:39.143" v="192" actId="478"/>
          <ac:spMkLst>
            <pc:docMk/>
            <pc:sldMk cId="0" sldId="308"/>
            <ac:spMk id="3" creationId="{56A152C4-C269-4F84-8ECF-0ACF652BDA97}"/>
          </ac:spMkLst>
        </pc:spChg>
        <pc:spChg chg="add mod">
          <ac:chgData name="Marco Sanches" userId="301bf0f768bc15fc" providerId="LiveId" clId="{34A7D55F-15A0-47D7-90FB-8969025DC4A7}" dt="2021-02-10T20:54:48.830" v="205"/>
          <ac:spMkLst>
            <pc:docMk/>
            <pc:sldMk cId="0" sldId="308"/>
            <ac:spMk id="6" creationId="{4A3DD7FD-A21D-4940-BA01-315293CC51DF}"/>
          </ac:spMkLst>
        </pc:spChg>
        <pc:spChg chg="mod">
          <ac:chgData name="Marco Sanches" userId="301bf0f768bc15fc" providerId="LiveId" clId="{34A7D55F-15A0-47D7-90FB-8969025DC4A7}" dt="2021-02-10T21:08:33.888" v="382" actId="20577"/>
          <ac:spMkLst>
            <pc:docMk/>
            <pc:sldMk cId="0" sldId="308"/>
            <ac:spMk id="9219" creationId="{A0DEE996-DD2B-4975-9A47-F5A7F082CD9C}"/>
          </ac:spMkLst>
        </pc:spChg>
        <pc:spChg chg="del">
          <ac:chgData name="Marco Sanches" userId="301bf0f768bc15fc" providerId="LiveId" clId="{34A7D55F-15A0-47D7-90FB-8969025DC4A7}" dt="2021-02-10T20:53:36.844" v="191" actId="478"/>
          <ac:spMkLst>
            <pc:docMk/>
            <pc:sldMk cId="0" sldId="308"/>
            <ac:spMk id="14338" creationId="{D60D3BA3-E538-43CC-B785-75F98930EA72}"/>
          </ac:spMkLst>
        </pc:spChg>
        <pc:picChg chg="add mod">
          <ac:chgData name="Marco Sanches" userId="301bf0f768bc15fc" providerId="LiveId" clId="{34A7D55F-15A0-47D7-90FB-8969025DC4A7}" dt="2021-02-10T20:55:10.103" v="212"/>
          <ac:picMkLst>
            <pc:docMk/>
            <pc:sldMk cId="0" sldId="308"/>
            <ac:picMk id="7" creationId="{D9767002-BC3C-41DD-9678-3D2E2C3BDAF7}"/>
          </ac:picMkLst>
        </pc:picChg>
      </pc:sldChg>
      <pc:sldChg chg="add del">
        <pc:chgData name="Marco Sanches" userId="301bf0f768bc15fc" providerId="LiveId" clId="{34A7D55F-15A0-47D7-90FB-8969025DC4A7}" dt="2021-02-10T21:25:01.261" v="836" actId="47"/>
        <pc:sldMkLst>
          <pc:docMk/>
          <pc:sldMk cId="0" sldId="314"/>
        </pc:sldMkLst>
      </pc:sldChg>
      <pc:sldChg chg="add del">
        <pc:chgData name="Marco Sanches" userId="301bf0f768bc15fc" providerId="LiveId" clId="{34A7D55F-15A0-47D7-90FB-8969025DC4A7}" dt="2021-02-10T21:25:02.455" v="837" actId="47"/>
        <pc:sldMkLst>
          <pc:docMk/>
          <pc:sldMk cId="0" sldId="315"/>
        </pc:sldMkLst>
      </pc:sldChg>
      <pc:sldChg chg="add del">
        <pc:chgData name="Marco Sanches" userId="301bf0f768bc15fc" providerId="LiveId" clId="{34A7D55F-15A0-47D7-90FB-8969025DC4A7}" dt="2021-02-10T21:25:24.020" v="854" actId="47"/>
        <pc:sldMkLst>
          <pc:docMk/>
          <pc:sldMk cId="0" sldId="326"/>
        </pc:sldMkLst>
      </pc:sldChg>
      <pc:sldChg chg="modSp mod">
        <pc:chgData name="Marco Sanches" userId="301bf0f768bc15fc" providerId="LiveId" clId="{34A7D55F-15A0-47D7-90FB-8969025DC4A7}" dt="2021-02-10T20:57:37.463" v="253" actId="113"/>
        <pc:sldMkLst>
          <pc:docMk/>
          <pc:sldMk cId="63458505" sldId="377"/>
        </pc:sldMkLst>
        <pc:spChg chg="mod">
          <ac:chgData name="Marco Sanches" userId="301bf0f768bc15fc" providerId="LiveId" clId="{34A7D55F-15A0-47D7-90FB-8969025DC4A7}" dt="2021-02-10T20:57:37.463" v="253" actId="113"/>
          <ac:spMkLst>
            <pc:docMk/>
            <pc:sldMk cId="63458505" sldId="377"/>
            <ac:spMk id="7" creationId="{00000000-0000-0000-0000-000000000000}"/>
          </ac:spMkLst>
        </pc:spChg>
      </pc:sldChg>
      <pc:sldChg chg="addSp delSp modSp mod ord">
        <pc:chgData name="Marco Sanches" userId="301bf0f768bc15fc" providerId="LiveId" clId="{34A7D55F-15A0-47D7-90FB-8969025DC4A7}" dt="2021-02-10T20:57:57.648" v="265" actId="20577"/>
        <pc:sldMkLst>
          <pc:docMk/>
          <pc:sldMk cId="855472942" sldId="379"/>
        </pc:sldMkLst>
        <pc:spChg chg="mod">
          <ac:chgData name="Marco Sanches" userId="301bf0f768bc15fc" providerId="LiveId" clId="{34A7D55F-15A0-47D7-90FB-8969025DC4A7}" dt="2021-02-10T20:57:57.648" v="265" actId="20577"/>
          <ac:spMkLst>
            <pc:docMk/>
            <pc:sldMk cId="855472942" sldId="379"/>
            <ac:spMk id="6" creationId="{00000000-0000-0000-0000-000000000000}"/>
          </ac:spMkLst>
        </pc:spChg>
        <pc:picChg chg="del">
          <ac:chgData name="Marco Sanches" userId="301bf0f768bc15fc" providerId="LiveId" clId="{34A7D55F-15A0-47D7-90FB-8969025DC4A7}" dt="2021-02-10T20:57:10.896" v="245" actId="478"/>
          <ac:picMkLst>
            <pc:docMk/>
            <pc:sldMk cId="855472942" sldId="379"/>
            <ac:picMk id="5" creationId="{F9E44E83-3005-419F-9F79-3FFBA16E432D}"/>
          </ac:picMkLst>
        </pc:picChg>
        <pc:picChg chg="add mod">
          <ac:chgData name="Marco Sanches" userId="301bf0f768bc15fc" providerId="LiveId" clId="{34A7D55F-15A0-47D7-90FB-8969025DC4A7}" dt="2021-02-10T20:57:18.587" v="249" actId="14100"/>
          <ac:picMkLst>
            <pc:docMk/>
            <pc:sldMk cId="855472942" sldId="379"/>
            <ac:picMk id="8" creationId="{08AA5ED8-1F04-4426-B98D-F3E0BF0C4971}"/>
          </ac:picMkLst>
        </pc:picChg>
      </pc:sldChg>
      <pc:sldChg chg="modSp mod ord">
        <pc:chgData name="Marco Sanches" userId="301bf0f768bc15fc" providerId="LiveId" clId="{34A7D55F-15A0-47D7-90FB-8969025DC4A7}" dt="2021-02-10T20:57:53.592" v="263" actId="20577"/>
        <pc:sldMkLst>
          <pc:docMk/>
          <pc:sldMk cId="3344589503" sldId="380"/>
        </pc:sldMkLst>
        <pc:spChg chg="mod">
          <ac:chgData name="Marco Sanches" userId="301bf0f768bc15fc" providerId="LiveId" clId="{34A7D55F-15A0-47D7-90FB-8969025DC4A7}" dt="2021-02-10T20:57:53.592" v="263" actId="20577"/>
          <ac:spMkLst>
            <pc:docMk/>
            <pc:sldMk cId="3344589503" sldId="380"/>
            <ac:spMk id="6" creationId="{00000000-0000-0000-0000-000000000000}"/>
          </ac:spMkLst>
        </pc:spChg>
      </pc:sldChg>
      <pc:sldChg chg="modSp mod">
        <pc:chgData name="Marco Sanches" userId="301bf0f768bc15fc" providerId="LiveId" clId="{34A7D55F-15A0-47D7-90FB-8969025DC4A7}" dt="2021-02-10T21:03:13.469" v="280" actId="207"/>
        <pc:sldMkLst>
          <pc:docMk/>
          <pc:sldMk cId="1487600067" sldId="381"/>
        </pc:sldMkLst>
        <pc:spChg chg="mod">
          <ac:chgData name="Marco Sanches" userId="301bf0f768bc15fc" providerId="LiveId" clId="{34A7D55F-15A0-47D7-90FB-8969025DC4A7}" dt="2021-02-10T21:03:13.469" v="280" actId="207"/>
          <ac:spMkLst>
            <pc:docMk/>
            <pc:sldMk cId="1487600067" sldId="381"/>
            <ac:spMk id="7" creationId="{1935483C-0441-4119-9CDF-4D2284749C18}"/>
          </ac:spMkLst>
        </pc:spChg>
        <pc:spChg chg="mod">
          <ac:chgData name="Marco Sanches" userId="301bf0f768bc15fc" providerId="LiveId" clId="{34A7D55F-15A0-47D7-90FB-8969025DC4A7}" dt="2021-02-10T21:02:34.510" v="274" actId="20577"/>
          <ac:spMkLst>
            <pc:docMk/>
            <pc:sldMk cId="1487600067" sldId="381"/>
            <ac:spMk id="11" creationId="{5DE4582B-0445-49FA-A309-D91C008437B7}"/>
          </ac:spMkLst>
        </pc:spChg>
      </pc:sldChg>
      <pc:sldChg chg="modSp mod">
        <pc:chgData name="Marco Sanches" userId="301bf0f768bc15fc" providerId="LiveId" clId="{34A7D55F-15A0-47D7-90FB-8969025DC4A7}" dt="2021-02-10T21:12:19.449" v="547" actId="6549"/>
        <pc:sldMkLst>
          <pc:docMk/>
          <pc:sldMk cId="2452270298" sldId="383"/>
        </pc:sldMkLst>
        <pc:spChg chg="mod">
          <ac:chgData name="Marco Sanches" userId="301bf0f768bc15fc" providerId="LiveId" clId="{34A7D55F-15A0-47D7-90FB-8969025DC4A7}" dt="2021-02-10T21:12:19.449" v="547" actId="6549"/>
          <ac:spMkLst>
            <pc:docMk/>
            <pc:sldMk cId="2452270298" sldId="383"/>
            <ac:spMk id="3" creationId="{499620B2-6226-47C5-9450-4A06C2FC958B}"/>
          </ac:spMkLst>
        </pc:spChg>
        <pc:spChg chg="mod">
          <ac:chgData name="Marco Sanches" userId="301bf0f768bc15fc" providerId="LiveId" clId="{34A7D55F-15A0-47D7-90FB-8969025DC4A7}" dt="2021-02-10T21:12:13.674" v="545" actId="14100"/>
          <ac:spMkLst>
            <pc:docMk/>
            <pc:sldMk cId="2452270298" sldId="383"/>
            <ac:spMk id="7" creationId="{9D1525C1-4ABA-4A92-BD88-475454402829}"/>
          </ac:spMkLst>
        </pc:spChg>
        <pc:spChg chg="mod">
          <ac:chgData name="Marco Sanches" userId="301bf0f768bc15fc" providerId="LiveId" clId="{34A7D55F-15A0-47D7-90FB-8969025DC4A7}" dt="2021-02-10T21:09:49.568" v="416" actId="20577"/>
          <ac:spMkLst>
            <pc:docMk/>
            <pc:sldMk cId="2452270298" sldId="383"/>
            <ac:spMk id="11" creationId="{F4EC1BB1-4CBF-40E2-9804-F41EDEFAD536}"/>
          </ac:spMkLst>
        </pc:spChg>
        <pc:spChg chg="mod">
          <ac:chgData name="Marco Sanches" userId="301bf0f768bc15fc" providerId="LiveId" clId="{34A7D55F-15A0-47D7-90FB-8969025DC4A7}" dt="2021-02-10T21:11:51.517" v="542" actId="20577"/>
          <ac:spMkLst>
            <pc:docMk/>
            <pc:sldMk cId="2452270298" sldId="383"/>
            <ac:spMk id="18" creationId="{A5245F26-2B1D-4ED9-A266-F392F2351382}"/>
          </ac:spMkLst>
        </pc:spChg>
        <pc:spChg chg="mod">
          <ac:chgData name="Marco Sanches" userId="301bf0f768bc15fc" providerId="LiveId" clId="{34A7D55F-15A0-47D7-90FB-8969025DC4A7}" dt="2021-02-10T21:12:17.004" v="546" actId="14100"/>
          <ac:spMkLst>
            <pc:docMk/>
            <pc:sldMk cId="2452270298" sldId="383"/>
            <ac:spMk id="41" creationId="{6DB1E924-8AD4-4C83-936C-D4FE8F7A4FCB}"/>
          </ac:spMkLst>
        </pc:spChg>
      </pc:sldChg>
      <pc:sldChg chg="modSp del mod">
        <pc:chgData name="Marco Sanches" userId="301bf0f768bc15fc" providerId="LiveId" clId="{34A7D55F-15A0-47D7-90FB-8969025DC4A7}" dt="2021-02-10T21:29:23.091" v="880" actId="255"/>
        <pc:sldMkLst>
          <pc:docMk/>
          <pc:sldMk cId="1288407131" sldId="394"/>
        </pc:sldMkLst>
        <pc:spChg chg="mod">
          <ac:chgData name="Marco Sanches" userId="301bf0f768bc15fc" providerId="LiveId" clId="{34A7D55F-15A0-47D7-90FB-8969025DC4A7}" dt="2021-02-10T21:29:23.091" v="880" actId="255"/>
          <ac:spMkLst>
            <pc:docMk/>
            <pc:sldMk cId="1288407131" sldId="394"/>
            <ac:spMk id="14" creationId="{BB89F464-75FB-42D4-A3BA-717E1D0F953F}"/>
          </ac:spMkLst>
        </pc:spChg>
        <pc:spChg chg="mod">
          <ac:chgData name="Marco Sanches" userId="301bf0f768bc15fc" providerId="LiveId" clId="{34A7D55F-15A0-47D7-90FB-8969025DC4A7}" dt="2021-02-10T21:29:23.091" v="880" actId="255"/>
          <ac:spMkLst>
            <pc:docMk/>
            <pc:sldMk cId="1288407131" sldId="394"/>
            <ac:spMk id="16" creationId="{E25199AD-26BD-48CF-8BF5-73948786E5CF}"/>
          </ac:spMkLst>
        </pc:spChg>
      </pc:sldChg>
      <pc:sldChg chg="del">
        <pc:chgData name="Marco Sanches" userId="301bf0f768bc15fc" providerId="LiveId" clId="{34A7D55F-15A0-47D7-90FB-8969025DC4A7}" dt="2021-02-10T21:12:46.707" v="553" actId="47"/>
        <pc:sldMkLst>
          <pc:docMk/>
          <pc:sldMk cId="4084166105" sldId="395"/>
        </pc:sldMkLst>
      </pc:sldChg>
      <pc:sldChg chg="modSp mod">
        <pc:chgData name="Marco Sanches" userId="301bf0f768bc15fc" providerId="LiveId" clId="{34A7D55F-15A0-47D7-90FB-8969025DC4A7}" dt="2021-02-10T21:44:44.156" v="923" actId="20577"/>
        <pc:sldMkLst>
          <pc:docMk/>
          <pc:sldMk cId="730759220" sldId="396"/>
        </pc:sldMkLst>
        <pc:spChg chg="mod">
          <ac:chgData name="Marco Sanches" userId="301bf0f768bc15fc" providerId="LiveId" clId="{34A7D55F-15A0-47D7-90FB-8969025DC4A7}" dt="2021-02-10T21:44:44.156" v="923" actId="20577"/>
          <ac:spMkLst>
            <pc:docMk/>
            <pc:sldMk cId="730759220" sldId="396"/>
            <ac:spMk id="2" creationId="{897856AD-9995-4A2C-83BB-7CDC555080CE}"/>
          </ac:spMkLst>
        </pc:spChg>
      </pc:sldChg>
      <pc:sldChg chg="modSp mod">
        <pc:chgData name="Marco Sanches" userId="301bf0f768bc15fc" providerId="LiveId" clId="{34A7D55F-15A0-47D7-90FB-8969025DC4A7}" dt="2021-02-10T20:44:18.786" v="94" actId="1076"/>
        <pc:sldMkLst>
          <pc:docMk/>
          <pc:sldMk cId="407932995" sldId="397"/>
        </pc:sldMkLst>
        <pc:spChg chg="mod">
          <ac:chgData name="Marco Sanches" userId="301bf0f768bc15fc" providerId="LiveId" clId="{34A7D55F-15A0-47D7-90FB-8969025DC4A7}" dt="2021-02-10T20:43:26.008" v="86" actId="113"/>
          <ac:spMkLst>
            <pc:docMk/>
            <pc:sldMk cId="407932995" sldId="397"/>
            <ac:spMk id="2" creationId="{14080ADA-AE56-43F5-B807-B75FD49AC1F9}"/>
          </ac:spMkLst>
        </pc:spChg>
        <pc:spChg chg="mod">
          <ac:chgData name="Marco Sanches" userId="301bf0f768bc15fc" providerId="LiveId" clId="{34A7D55F-15A0-47D7-90FB-8969025DC4A7}" dt="2021-02-10T20:44:18.786" v="94" actId="1076"/>
          <ac:spMkLst>
            <pc:docMk/>
            <pc:sldMk cId="407932995" sldId="397"/>
            <ac:spMk id="5" creationId="{A57B1EC7-AB5E-4E43-8424-B28A1E37EFD7}"/>
          </ac:spMkLst>
        </pc:spChg>
      </pc:sldChg>
      <pc:sldChg chg="modSp">
        <pc:chgData name="Marco Sanches" userId="301bf0f768bc15fc" providerId="LiveId" clId="{34A7D55F-15A0-47D7-90FB-8969025DC4A7}" dt="2021-02-10T20:56:36.026" v="244" actId="2711"/>
        <pc:sldMkLst>
          <pc:docMk/>
          <pc:sldMk cId="3722614090" sldId="422"/>
        </pc:sldMkLst>
        <pc:spChg chg="mod">
          <ac:chgData name="Marco Sanches" userId="301bf0f768bc15fc" providerId="LiveId" clId="{34A7D55F-15A0-47D7-90FB-8969025DC4A7}" dt="2021-02-10T20:56:36.026" v="244" actId="2711"/>
          <ac:spMkLst>
            <pc:docMk/>
            <pc:sldMk cId="3722614090" sldId="422"/>
            <ac:spMk id="28" creationId="{CEAB868E-89FD-4EB6-BEEB-51AE6CB2CFCC}"/>
          </ac:spMkLst>
        </pc:spChg>
      </pc:sldChg>
      <pc:sldChg chg="addSp modSp add mod">
        <pc:chgData name="Marco Sanches" userId="301bf0f768bc15fc" providerId="LiveId" clId="{34A7D55F-15A0-47D7-90FB-8969025DC4A7}" dt="2021-02-10T22:55:49.720" v="1047" actId="1076"/>
        <pc:sldMkLst>
          <pc:docMk/>
          <pc:sldMk cId="885248054" sldId="436"/>
        </pc:sldMkLst>
        <pc:spChg chg="mod">
          <ac:chgData name="Marco Sanches" userId="301bf0f768bc15fc" providerId="LiveId" clId="{34A7D55F-15A0-47D7-90FB-8969025DC4A7}" dt="2021-02-10T22:55:43.072" v="1045" actId="20577"/>
          <ac:spMkLst>
            <pc:docMk/>
            <pc:sldMk cId="885248054" sldId="436"/>
            <ac:spMk id="4" creationId="{EDDC40E2-29E1-41C0-ACC0-A060800A3A2D}"/>
          </ac:spMkLst>
        </pc:spChg>
        <pc:spChg chg="add mod">
          <ac:chgData name="Marco Sanches" userId="301bf0f768bc15fc" providerId="LiveId" clId="{34A7D55F-15A0-47D7-90FB-8969025DC4A7}" dt="2021-02-10T22:55:49.720" v="1047" actId="1076"/>
          <ac:spMkLst>
            <pc:docMk/>
            <pc:sldMk cId="885248054" sldId="436"/>
            <ac:spMk id="6" creationId="{63D42172-8717-447F-A416-72E9C6151C06}"/>
          </ac:spMkLst>
        </pc:spChg>
        <pc:picChg chg="mod">
          <ac:chgData name="Marco Sanches" userId="301bf0f768bc15fc" providerId="LiveId" clId="{34A7D55F-15A0-47D7-90FB-8969025DC4A7}" dt="2021-02-10T22:55:46.424" v="1046" actId="1076"/>
          <ac:picMkLst>
            <pc:docMk/>
            <pc:sldMk cId="885248054" sldId="436"/>
            <ac:picMk id="3" creationId="{70C89A03-31AE-4C79-8431-EF7B98BEEE2F}"/>
          </ac:picMkLst>
        </pc:picChg>
      </pc:sldChg>
      <pc:sldChg chg="modSp add mod">
        <pc:chgData name="Marco Sanches" userId="301bf0f768bc15fc" providerId="LiveId" clId="{34A7D55F-15A0-47D7-90FB-8969025DC4A7}" dt="2021-02-10T22:07:05.920" v="988" actId="1076"/>
        <pc:sldMkLst>
          <pc:docMk/>
          <pc:sldMk cId="2469191261" sldId="437"/>
        </pc:sldMkLst>
        <pc:spChg chg="mod">
          <ac:chgData name="Marco Sanches" userId="301bf0f768bc15fc" providerId="LiveId" clId="{34A7D55F-15A0-47D7-90FB-8969025DC4A7}" dt="2021-02-10T22:07:01.993" v="987" actId="120"/>
          <ac:spMkLst>
            <pc:docMk/>
            <pc:sldMk cId="2469191261" sldId="437"/>
            <ac:spMk id="4" creationId="{814A3FA5-EA6E-4051-93ED-8FC3C185B3BE}"/>
          </ac:spMkLst>
        </pc:spChg>
        <pc:picChg chg="mod">
          <ac:chgData name="Marco Sanches" userId="301bf0f768bc15fc" providerId="LiveId" clId="{34A7D55F-15A0-47D7-90FB-8969025DC4A7}" dt="2021-02-10T22:07:05.920" v="988" actId="1076"/>
          <ac:picMkLst>
            <pc:docMk/>
            <pc:sldMk cId="2469191261" sldId="437"/>
            <ac:picMk id="3" creationId="{1ADA2FCB-B20B-403F-AED4-6798670C0084}"/>
          </ac:picMkLst>
        </pc:picChg>
      </pc:sldChg>
      <pc:sldChg chg="modSp del mod ord">
        <pc:chgData name="Marco Sanches" userId="301bf0f768bc15fc" providerId="LiveId" clId="{34A7D55F-15A0-47D7-90FB-8969025DC4A7}" dt="2021-02-10T21:28:38.183" v="873" actId="255"/>
        <pc:sldMkLst>
          <pc:docMk/>
          <pc:sldMk cId="2722587773" sldId="449"/>
        </pc:sldMkLst>
        <pc:spChg chg="mod">
          <ac:chgData name="Marco Sanches" userId="301bf0f768bc15fc" providerId="LiveId" clId="{34A7D55F-15A0-47D7-90FB-8969025DC4A7}" dt="2021-02-10T21:28:23.565" v="869" actId="20577"/>
          <ac:spMkLst>
            <pc:docMk/>
            <pc:sldMk cId="2722587773" sldId="449"/>
            <ac:spMk id="2" creationId="{CF3E88DB-5F62-43AF-A3BB-E2A569AF5538}"/>
          </ac:spMkLst>
        </pc:spChg>
        <pc:spChg chg="mod">
          <ac:chgData name="Marco Sanches" userId="301bf0f768bc15fc" providerId="LiveId" clId="{34A7D55F-15A0-47D7-90FB-8969025DC4A7}" dt="2021-02-10T21:28:38.183" v="873" actId="255"/>
          <ac:spMkLst>
            <pc:docMk/>
            <pc:sldMk cId="2722587773" sldId="449"/>
            <ac:spMk id="3" creationId="{A9F76A18-DDDA-472B-BA57-98B744E4969E}"/>
          </ac:spMkLst>
        </pc:spChg>
        <pc:picChg chg="mod">
          <ac:chgData name="Marco Sanches" userId="301bf0f768bc15fc" providerId="LiveId" clId="{34A7D55F-15A0-47D7-90FB-8969025DC4A7}" dt="2021-02-10T21:28:07.259" v="862" actId="1076"/>
          <ac:picMkLst>
            <pc:docMk/>
            <pc:sldMk cId="2722587773" sldId="449"/>
            <ac:picMk id="4" creationId="{3A2DA60C-612F-458E-A241-CB8CC5E28AD6}"/>
          </ac:picMkLst>
        </pc:picChg>
      </pc:sldChg>
      <pc:sldChg chg="del">
        <pc:chgData name="Marco Sanches" userId="301bf0f768bc15fc" providerId="LiveId" clId="{34A7D55F-15A0-47D7-90FB-8969025DC4A7}" dt="2021-02-10T21:12:43.718" v="549" actId="47"/>
        <pc:sldMkLst>
          <pc:docMk/>
          <pc:sldMk cId="87981693" sldId="450"/>
        </pc:sldMkLst>
      </pc:sldChg>
      <pc:sldChg chg="del">
        <pc:chgData name="Marco Sanches" userId="301bf0f768bc15fc" providerId="LiveId" clId="{34A7D55F-15A0-47D7-90FB-8969025DC4A7}" dt="2021-02-10T21:12:44.887" v="551" actId="47"/>
        <pc:sldMkLst>
          <pc:docMk/>
          <pc:sldMk cId="1290031569" sldId="451"/>
        </pc:sldMkLst>
      </pc:sldChg>
      <pc:sldChg chg="addSp delSp modSp mod">
        <pc:chgData name="Marco Sanches" userId="301bf0f768bc15fc" providerId="LiveId" clId="{34A7D55F-15A0-47D7-90FB-8969025DC4A7}" dt="2021-02-10T21:22:57.082" v="782" actId="14100"/>
        <pc:sldMkLst>
          <pc:docMk/>
          <pc:sldMk cId="4200278703" sldId="454"/>
        </pc:sldMkLst>
        <pc:spChg chg="mod">
          <ac:chgData name="Marco Sanches" userId="301bf0f768bc15fc" providerId="LiveId" clId="{34A7D55F-15A0-47D7-90FB-8969025DC4A7}" dt="2021-02-10T21:17:43.797" v="730" actId="6549"/>
          <ac:spMkLst>
            <pc:docMk/>
            <pc:sldMk cId="4200278703" sldId="454"/>
            <ac:spMk id="2" creationId="{8EDC90EE-1E35-4DEE-BB26-15C2121B14ED}"/>
          </ac:spMkLst>
        </pc:spChg>
        <pc:spChg chg="add del mod">
          <ac:chgData name="Marco Sanches" userId="301bf0f768bc15fc" providerId="LiveId" clId="{34A7D55F-15A0-47D7-90FB-8969025DC4A7}" dt="2021-02-10T21:22:51.287" v="781" actId="207"/>
          <ac:spMkLst>
            <pc:docMk/>
            <pc:sldMk cId="4200278703" sldId="454"/>
            <ac:spMk id="3" creationId="{4484E319-BDD7-4884-A771-23EFADBA77DD}"/>
          </ac:spMkLst>
        </pc:spChg>
        <pc:spChg chg="add del">
          <ac:chgData name="Marco Sanches" userId="301bf0f768bc15fc" providerId="LiveId" clId="{34A7D55F-15A0-47D7-90FB-8969025DC4A7}" dt="2021-02-10T21:18:31.915" v="749"/>
          <ac:spMkLst>
            <pc:docMk/>
            <pc:sldMk cId="4200278703" sldId="454"/>
            <ac:spMk id="4" creationId="{2EE52204-C88F-4770-A6BF-FD92E639A775}"/>
          </ac:spMkLst>
        </pc:spChg>
        <pc:spChg chg="add del mod">
          <ac:chgData name="Marco Sanches" userId="301bf0f768bc15fc" providerId="LiveId" clId="{34A7D55F-15A0-47D7-90FB-8969025DC4A7}" dt="2021-02-10T21:18:27.600" v="748" actId="478"/>
          <ac:spMkLst>
            <pc:docMk/>
            <pc:sldMk cId="4200278703" sldId="454"/>
            <ac:spMk id="5" creationId="{9BF56346-20F2-45C5-92AF-6EDD754396C0}"/>
          </ac:spMkLst>
        </pc:spChg>
        <pc:picChg chg="add mod">
          <ac:chgData name="Marco Sanches" userId="301bf0f768bc15fc" providerId="LiveId" clId="{34A7D55F-15A0-47D7-90FB-8969025DC4A7}" dt="2021-02-10T21:22:57.082" v="782" actId="14100"/>
          <ac:picMkLst>
            <pc:docMk/>
            <pc:sldMk cId="4200278703" sldId="454"/>
            <ac:picMk id="7" creationId="{0FC6BD81-A6FD-4951-B3C6-A42872B34C18}"/>
          </ac:picMkLst>
        </pc:picChg>
        <pc:picChg chg="add mod">
          <ac:chgData name="Marco Sanches" userId="301bf0f768bc15fc" providerId="LiveId" clId="{34A7D55F-15A0-47D7-90FB-8969025DC4A7}" dt="2021-02-10T21:22:15.701" v="771" actId="1076"/>
          <ac:picMkLst>
            <pc:docMk/>
            <pc:sldMk cId="4200278703" sldId="454"/>
            <ac:picMk id="9" creationId="{799AF9A5-36A3-4BA2-AB07-B74EB703B757}"/>
          </ac:picMkLst>
        </pc:picChg>
        <pc:picChg chg="add mod">
          <ac:chgData name="Marco Sanches" userId="301bf0f768bc15fc" providerId="LiveId" clId="{34A7D55F-15A0-47D7-90FB-8969025DC4A7}" dt="2021-02-10T21:22:39.185" v="779" actId="1076"/>
          <ac:picMkLst>
            <pc:docMk/>
            <pc:sldMk cId="4200278703" sldId="454"/>
            <ac:picMk id="1028" creationId="{4550BC52-257C-4503-B9DA-3DC48AAF5762}"/>
          </ac:picMkLst>
        </pc:picChg>
      </pc:sldChg>
      <pc:sldChg chg="modSp mod">
        <pc:chgData name="Marco Sanches" userId="301bf0f768bc15fc" providerId="LiveId" clId="{34A7D55F-15A0-47D7-90FB-8969025DC4A7}" dt="2021-02-10T20:44:54.295" v="101" actId="2711"/>
        <pc:sldMkLst>
          <pc:docMk/>
          <pc:sldMk cId="887854594" sldId="456"/>
        </pc:sldMkLst>
        <pc:spChg chg="mod">
          <ac:chgData name="Marco Sanches" userId="301bf0f768bc15fc" providerId="LiveId" clId="{34A7D55F-15A0-47D7-90FB-8969025DC4A7}" dt="2021-02-10T20:44:54.295" v="101" actId="2711"/>
          <ac:spMkLst>
            <pc:docMk/>
            <pc:sldMk cId="887854594" sldId="456"/>
            <ac:spMk id="2" creationId="{414298B5-57DB-48CF-898B-E1CDF856070D}"/>
          </ac:spMkLst>
        </pc:spChg>
        <pc:spChg chg="mod">
          <ac:chgData name="Marco Sanches" userId="301bf0f768bc15fc" providerId="LiveId" clId="{34A7D55F-15A0-47D7-90FB-8969025DC4A7}" dt="2021-02-10T20:44:45.095" v="97" actId="207"/>
          <ac:spMkLst>
            <pc:docMk/>
            <pc:sldMk cId="887854594" sldId="456"/>
            <ac:spMk id="3" creationId="{A59A7E8B-8CB9-4865-A293-8F7FEF86DF3F}"/>
          </ac:spMkLst>
        </pc:spChg>
      </pc:sldChg>
      <pc:sldChg chg="modSp mod">
        <pc:chgData name="Marco Sanches" userId="301bf0f768bc15fc" providerId="LiveId" clId="{34A7D55F-15A0-47D7-90FB-8969025DC4A7}" dt="2021-02-10T21:29:59.560" v="913" actId="20577"/>
        <pc:sldMkLst>
          <pc:docMk/>
          <pc:sldMk cId="2486734239" sldId="458"/>
        </pc:sldMkLst>
        <pc:spChg chg="mod">
          <ac:chgData name="Marco Sanches" userId="301bf0f768bc15fc" providerId="LiveId" clId="{34A7D55F-15A0-47D7-90FB-8969025DC4A7}" dt="2021-02-10T21:29:59.560" v="913" actId="20577"/>
          <ac:spMkLst>
            <pc:docMk/>
            <pc:sldMk cId="2486734239" sldId="458"/>
            <ac:spMk id="2" creationId="{916B807D-AF24-4F4E-B4CE-192CD3F05A42}"/>
          </ac:spMkLst>
        </pc:spChg>
        <pc:graphicFrameChg chg="modGraphic">
          <ac:chgData name="Marco Sanches" userId="301bf0f768bc15fc" providerId="LiveId" clId="{34A7D55F-15A0-47D7-90FB-8969025DC4A7}" dt="2021-02-10T21:29:36.739" v="882" actId="6549"/>
          <ac:graphicFrameMkLst>
            <pc:docMk/>
            <pc:sldMk cId="2486734239" sldId="458"/>
            <ac:graphicFrameMk id="3" creationId="{3AF9BC21-6AEA-4097-A67A-2105B9E7CAFF}"/>
          </ac:graphicFrameMkLst>
        </pc:graphicFrameChg>
      </pc:sldChg>
      <pc:sldChg chg="del">
        <pc:chgData name="Marco Sanches" userId="301bf0f768bc15fc" providerId="LiveId" clId="{34A7D55F-15A0-47D7-90FB-8969025DC4A7}" dt="2021-02-10T21:09:35.460" v="385" actId="47"/>
        <pc:sldMkLst>
          <pc:docMk/>
          <pc:sldMk cId="832676044" sldId="459"/>
        </pc:sldMkLst>
      </pc:sldChg>
      <pc:sldChg chg="modSp add mod">
        <pc:chgData name="Marco Sanches" userId="301bf0f768bc15fc" providerId="LiveId" clId="{34A7D55F-15A0-47D7-90FB-8969025DC4A7}" dt="2021-02-10T21:07:12.789" v="367" actId="20577"/>
        <pc:sldMkLst>
          <pc:docMk/>
          <pc:sldMk cId="2101807562" sldId="460"/>
        </pc:sldMkLst>
        <pc:spChg chg="mod">
          <ac:chgData name="Marco Sanches" userId="301bf0f768bc15fc" providerId="LiveId" clId="{34A7D55F-15A0-47D7-90FB-8969025DC4A7}" dt="2021-02-10T21:07:12.789" v="367" actId="20577"/>
          <ac:spMkLst>
            <pc:docMk/>
            <pc:sldMk cId="2101807562" sldId="460"/>
            <ac:spMk id="10" creationId="{76244723-36EB-414C-B065-5E41C9290626}"/>
          </ac:spMkLst>
        </pc:spChg>
      </pc:sldChg>
      <pc:sldChg chg="addSp delSp modSp add mod">
        <pc:chgData name="Marco Sanches" userId="301bf0f768bc15fc" providerId="LiveId" clId="{34A7D55F-15A0-47D7-90FB-8969025DC4A7}" dt="2021-02-10T21:07:02.286" v="363" actId="20577"/>
        <pc:sldMkLst>
          <pc:docMk/>
          <pc:sldMk cId="317565680" sldId="461"/>
        </pc:sldMkLst>
        <pc:spChg chg="add del mod">
          <ac:chgData name="Marco Sanches" userId="301bf0f768bc15fc" providerId="LiveId" clId="{34A7D55F-15A0-47D7-90FB-8969025DC4A7}" dt="2021-02-10T20:50:45.709" v="165" actId="478"/>
          <ac:spMkLst>
            <pc:docMk/>
            <pc:sldMk cId="317565680" sldId="461"/>
            <ac:spMk id="4" creationId="{A4700223-4855-40F8-9C99-836E2C2CAC1B}"/>
          </ac:spMkLst>
        </pc:spChg>
        <pc:spChg chg="add mod">
          <ac:chgData name="Marco Sanches" userId="301bf0f768bc15fc" providerId="LiveId" clId="{34A7D55F-15A0-47D7-90FB-8969025DC4A7}" dt="2021-02-10T21:07:02.286" v="363" actId="20577"/>
          <ac:spMkLst>
            <pc:docMk/>
            <pc:sldMk cId="317565680" sldId="461"/>
            <ac:spMk id="7" creationId="{353A5E0C-8524-4AEE-ABFF-082DC510867D}"/>
          </ac:spMkLst>
        </pc:spChg>
        <pc:spChg chg="del">
          <ac:chgData name="Marco Sanches" userId="301bf0f768bc15fc" providerId="LiveId" clId="{34A7D55F-15A0-47D7-90FB-8969025DC4A7}" dt="2021-02-10T20:50:42.191" v="164" actId="478"/>
          <ac:spMkLst>
            <pc:docMk/>
            <pc:sldMk cId="317565680" sldId="461"/>
            <ac:spMk id="10" creationId="{76244723-36EB-414C-B065-5E41C9290626}"/>
          </ac:spMkLst>
        </pc:spChg>
      </pc:sldChg>
      <pc:sldChg chg="addSp delSp modSp add del mod delAnim">
        <pc:chgData name="Marco Sanches" userId="301bf0f768bc15fc" providerId="LiveId" clId="{34A7D55F-15A0-47D7-90FB-8969025DC4A7}" dt="2021-02-10T22:07:35.430" v="993" actId="47"/>
        <pc:sldMkLst>
          <pc:docMk/>
          <pc:sldMk cId="190135132" sldId="462"/>
        </pc:sldMkLst>
        <pc:spChg chg="mod">
          <ac:chgData name="Marco Sanches" userId="301bf0f768bc15fc" providerId="LiveId" clId="{34A7D55F-15A0-47D7-90FB-8969025DC4A7}" dt="2021-02-10T21:17:07.483" v="718" actId="20577"/>
          <ac:spMkLst>
            <pc:docMk/>
            <pc:sldMk cId="190135132" sldId="462"/>
            <ac:spMk id="7" creationId="{79CC3C09-E44E-4955-BBD3-FA636B7D97EE}"/>
          </ac:spMkLst>
        </pc:spChg>
        <pc:spChg chg="add mod">
          <ac:chgData name="Marco Sanches" userId="301bf0f768bc15fc" providerId="LiveId" clId="{34A7D55F-15A0-47D7-90FB-8969025DC4A7}" dt="2021-02-10T21:17:19.748" v="719" actId="1076"/>
          <ac:spMkLst>
            <pc:docMk/>
            <pc:sldMk cId="190135132" sldId="462"/>
            <ac:spMk id="11" creationId="{B277B6FA-230E-4720-B8F3-7E315743BCD9}"/>
          </ac:spMkLst>
        </pc:spChg>
        <pc:spChg chg="mod">
          <ac:chgData name="Marco Sanches" userId="301bf0f768bc15fc" providerId="LiveId" clId="{34A7D55F-15A0-47D7-90FB-8969025DC4A7}" dt="2021-02-10T21:17:24.597" v="720" actId="14100"/>
          <ac:spMkLst>
            <pc:docMk/>
            <pc:sldMk cId="190135132" sldId="462"/>
            <ac:spMk id="15" creationId="{324DFEB5-FC40-43A8-B7AF-7E9E4BEDDE8D}"/>
          </ac:spMkLst>
        </pc:spChg>
        <pc:grpChg chg="add mod">
          <ac:chgData name="Marco Sanches" userId="301bf0f768bc15fc" providerId="LiveId" clId="{34A7D55F-15A0-47D7-90FB-8969025DC4A7}" dt="2021-02-10T21:17:24.597" v="720" actId="14100"/>
          <ac:grpSpMkLst>
            <pc:docMk/>
            <pc:sldMk cId="190135132" sldId="462"/>
            <ac:grpSpMk id="13" creationId="{5211BADD-14F3-42E3-B0D5-A28581C6B485}"/>
          </ac:grpSpMkLst>
        </pc:grpChg>
        <pc:picChg chg="del">
          <ac:chgData name="Marco Sanches" userId="301bf0f768bc15fc" providerId="LiveId" clId="{34A7D55F-15A0-47D7-90FB-8969025DC4A7}" dt="2021-02-10T21:15:26.194" v="679" actId="478"/>
          <ac:picMkLst>
            <pc:docMk/>
            <pc:sldMk cId="190135132" sldId="462"/>
            <ac:picMk id="4" creationId="{3596260F-0F5B-4EF6-B5B6-6F58A43BC260}"/>
          </ac:picMkLst>
        </pc:picChg>
        <pc:picChg chg="add mod">
          <ac:chgData name="Marco Sanches" userId="301bf0f768bc15fc" providerId="LiveId" clId="{34A7D55F-15A0-47D7-90FB-8969025DC4A7}" dt="2021-02-10T21:15:36.422" v="684"/>
          <ac:picMkLst>
            <pc:docMk/>
            <pc:sldMk cId="190135132" sldId="462"/>
            <ac:picMk id="9" creationId="{8AB1BF2D-28B0-4F1B-BA62-DE15222C1963}"/>
          </ac:picMkLst>
        </pc:picChg>
        <pc:picChg chg="add mod">
          <ac:chgData name="Marco Sanches" userId="301bf0f768bc15fc" providerId="LiveId" clId="{34A7D55F-15A0-47D7-90FB-8969025DC4A7}" dt="2021-02-10T21:17:19.748" v="719" actId="1076"/>
          <ac:picMkLst>
            <pc:docMk/>
            <pc:sldMk cId="190135132" sldId="462"/>
            <ac:picMk id="10" creationId="{738417CA-EA1C-497A-8C9F-1C3F973C0BE2}"/>
          </ac:picMkLst>
        </pc:picChg>
        <pc:picChg chg="add del mod">
          <ac:chgData name="Marco Sanches" userId="301bf0f768bc15fc" providerId="LiveId" clId="{34A7D55F-15A0-47D7-90FB-8969025DC4A7}" dt="2021-02-10T21:16:43.961" v="709" actId="478"/>
          <ac:picMkLst>
            <pc:docMk/>
            <pc:sldMk cId="190135132" sldId="462"/>
            <ac:picMk id="12" creationId="{2FAF54D1-5B0E-46F3-AA8D-03E254DD87D5}"/>
          </ac:picMkLst>
        </pc:picChg>
        <pc:picChg chg="mod">
          <ac:chgData name="Marco Sanches" userId="301bf0f768bc15fc" providerId="LiveId" clId="{34A7D55F-15A0-47D7-90FB-8969025DC4A7}" dt="2021-02-10T21:17:24.597" v="720" actId="14100"/>
          <ac:picMkLst>
            <pc:docMk/>
            <pc:sldMk cId="190135132" sldId="462"/>
            <ac:picMk id="14" creationId="{B4007D7D-3C41-4B00-8020-00E623EB8778}"/>
          </ac:picMkLst>
        </pc:picChg>
        <pc:picChg chg="del mod">
          <ac:chgData name="Marco Sanches" userId="301bf0f768bc15fc" providerId="LiveId" clId="{34A7D55F-15A0-47D7-90FB-8969025DC4A7}" dt="2021-02-10T21:15:35.489" v="683" actId="478"/>
          <ac:picMkLst>
            <pc:docMk/>
            <pc:sldMk cId="190135132" sldId="462"/>
            <ac:picMk id="2050" creationId="{29DF42A0-FEAB-4D97-9E5C-325C57F5DD92}"/>
          </ac:picMkLst>
        </pc:picChg>
        <pc:picChg chg="del">
          <ac:chgData name="Marco Sanches" userId="301bf0f768bc15fc" providerId="LiveId" clId="{34A7D55F-15A0-47D7-90FB-8969025DC4A7}" dt="2021-02-10T21:15:25.510" v="678" actId="478"/>
          <ac:picMkLst>
            <pc:docMk/>
            <pc:sldMk cId="190135132" sldId="462"/>
            <ac:picMk id="2052" creationId="{460B5320-4B7D-4315-8CDE-134BFA762C25}"/>
          </ac:picMkLst>
        </pc:picChg>
        <pc:picChg chg="del">
          <ac:chgData name="Marco Sanches" userId="301bf0f768bc15fc" providerId="LiveId" clId="{34A7D55F-15A0-47D7-90FB-8969025DC4A7}" dt="2021-02-10T21:15:26.657" v="680" actId="478"/>
          <ac:picMkLst>
            <pc:docMk/>
            <pc:sldMk cId="190135132" sldId="462"/>
            <ac:picMk id="2054" creationId="{24BD5D39-4555-43FE-AB00-7429BE6C8B2D}"/>
          </ac:picMkLst>
        </pc:picChg>
        <pc:picChg chg="del">
          <ac:chgData name="Marco Sanches" userId="301bf0f768bc15fc" providerId="LiveId" clId="{34A7D55F-15A0-47D7-90FB-8969025DC4A7}" dt="2021-02-10T21:15:27.241" v="681" actId="478"/>
          <ac:picMkLst>
            <pc:docMk/>
            <pc:sldMk cId="190135132" sldId="462"/>
            <ac:picMk id="3074" creationId="{754838C9-4836-452A-93A6-D3C96F3AAE0A}"/>
          </ac:picMkLst>
        </pc:picChg>
      </pc:sldChg>
      <pc:sldChg chg="addSp delSp modSp add mod">
        <pc:chgData name="Marco Sanches" userId="301bf0f768bc15fc" providerId="LiveId" clId="{34A7D55F-15A0-47D7-90FB-8969025DC4A7}" dt="2021-02-10T21:28:52.964" v="876"/>
        <pc:sldMkLst>
          <pc:docMk/>
          <pc:sldMk cId="2544845740" sldId="463"/>
        </pc:sldMkLst>
        <pc:spChg chg="del mod">
          <ac:chgData name="Marco Sanches" userId="301bf0f768bc15fc" providerId="LiveId" clId="{34A7D55F-15A0-47D7-90FB-8969025DC4A7}" dt="2021-02-10T21:28:49.387" v="874" actId="478"/>
          <ac:spMkLst>
            <pc:docMk/>
            <pc:sldMk cId="2544845740" sldId="463"/>
            <ac:spMk id="2" creationId="{8EDC90EE-1E35-4DEE-BB26-15C2121B14ED}"/>
          </ac:spMkLst>
        </pc:spChg>
        <pc:spChg chg="del">
          <ac:chgData name="Marco Sanches" userId="301bf0f768bc15fc" providerId="LiveId" clId="{34A7D55F-15A0-47D7-90FB-8969025DC4A7}" dt="2021-02-10T21:23:41.549" v="787" actId="478"/>
          <ac:spMkLst>
            <pc:docMk/>
            <pc:sldMk cId="2544845740" sldId="463"/>
            <ac:spMk id="3" creationId="{4484E319-BDD7-4884-A771-23EFADBA77DD}"/>
          </ac:spMkLst>
        </pc:spChg>
        <pc:spChg chg="add del mod">
          <ac:chgData name="Marco Sanches" userId="301bf0f768bc15fc" providerId="LiveId" clId="{34A7D55F-15A0-47D7-90FB-8969025DC4A7}" dt="2021-02-10T21:23:42.680" v="788" actId="478"/>
          <ac:spMkLst>
            <pc:docMk/>
            <pc:sldMk cId="2544845740" sldId="463"/>
            <ac:spMk id="5" creationId="{BCC77C57-F919-435A-8C08-3E515D3654F8}"/>
          </ac:spMkLst>
        </pc:spChg>
        <pc:spChg chg="add del mod">
          <ac:chgData name="Marco Sanches" userId="301bf0f768bc15fc" providerId="LiveId" clId="{34A7D55F-15A0-47D7-90FB-8969025DC4A7}" dt="2021-02-10T21:28:52.225" v="875" actId="478"/>
          <ac:spMkLst>
            <pc:docMk/>
            <pc:sldMk cId="2544845740" sldId="463"/>
            <ac:spMk id="8" creationId="{C04FABBF-7D83-499F-8A5E-BC8E2DF34EAC}"/>
          </ac:spMkLst>
        </pc:spChg>
        <pc:spChg chg="add mod">
          <ac:chgData name="Marco Sanches" userId="301bf0f768bc15fc" providerId="LiveId" clId="{34A7D55F-15A0-47D7-90FB-8969025DC4A7}" dt="2021-02-10T21:28:52.964" v="876"/>
          <ac:spMkLst>
            <pc:docMk/>
            <pc:sldMk cId="2544845740" sldId="463"/>
            <ac:spMk id="22" creationId="{2CA4F87B-4775-4CD2-BA23-44483F7A326E}"/>
          </ac:spMkLst>
        </pc:spChg>
        <pc:picChg chg="del">
          <ac:chgData name="Marco Sanches" userId="301bf0f768bc15fc" providerId="LiveId" clId="{34A7D55F-15A0-47D7-90FB-8969025DC4A7}" dt="2021-02-10T21:23:38.769" v="784" actId="478"/>
          <ac:picMkLst>
            <pc:docMk/>
            <pc:sldMk cId="2544845740" sldId="463"/>
            <ac:picMk id="7" creationId="{0FC6BD81-A6FD-4951-B3C6-A42872B34C18}"/>
          </ac:picMkLst>
        </pc:picChg>
        <pc:picChg chg="del">
          <ac:chgData name="Marco Sanches" userId="301bf0f768bc15fc" providerId="LiveId" clId="{34A7D55F-15A0-47D7-90FB-8969025DC4A7}" dt="2021-02-10T21:23:39.352" v="785" actId="478"/>
          <ac:picMkLst>
            <pc:docMk/>
            <pc:sldMk cId="2544845740" sldId="463"/>
            <ac:picMk id="9" creationId="{799AF9A5-36A3-4BA2-AB07-B74EB703B757}"/>
          </ac:picMkLst>
        </pc:picChg>
        <pc:picChg chg="add mod">
          <ac:chgData name="Marco Sanches" userId="301bf0f768bc15fc" providerId="LiveId" clId="{34A7D55F-15A0-47D7-90FB-8969025DC4A7}" dt="2021-02-10T21:24:45.757" v="831" actId="1076"/>
          <ac:picMkLst>
            <pc:docMk/>
            <pc:sldMk cId="2544845740" sldId="463"/>
            <ac:picMk id="10" creationId="{C82E0C73-9E4B-4092-AFEF-AD4DF0868667}"/>
          </ac:picMkLst>
        </pc:picChg>
        <pc:picChg chg="add mod">
          <ac:chgData name="Marco Sanches" userId="301bf0f768bc15fc" providerId="LiveId" clId="{34A7D55F-15A0-47D7-90FB-8969025DC4A7}" dt="2021-02-10T21:24:18.042" v="816" actId="1076"/>
          <ac:picMkLst>
            <pc:docMk/>
            <pc:sldMk cId="2544845740" sldId="463"/>
            <ac:picMk id="11" creationId="{5EB9C33E-F833-4AC9-B3E9-5F82B97809CD}"/>
          </ac:picMkLst>
        </pc:picChg>
        <pc:picChg chg="add mod">
          <ac:chgData name="Marco Sanches" userId="301bf0f768bc15fc" providerId="LiveId" clId="{34A7D55F-15A0-47D7-90FB-8969025DC4A7}" dt="2021-02-10T21:24:20.483" v="817" actId="1076"/>
          <ac:picMkLst>
            <pc:docMk/>
            <pc:sldMk cId="2544845740" sldId="463"/>
            <ac:picMk id="12" creationId="{344BC72F-CE0D-4E12-9445-3897120AFFAC}"/>
          </ac:picMkLst>
        </pc:picChg>
        <pc:picChg chg="add mod">
          <ac:chgData name="Marco Sanches" userId="301bf0f768bc15fc" providerId="LiveId" clId="{34A7D55F-15A0-47D7-90FB-8969025DC4A7}" dt="2021-02-10T21:24:51.870" v="834" actId="1076"/>
          <ac:picMkLst>
            <pc:docMk/>
            <pc:sldMk cId="2544845740" sldId="463"/>
            <ac:picMk id="13" creationId="{5598BAFB-EBF7-4871-B48B-15112047F48D}"/>
          </ac:picMkLst>
        </pc:picChg>
        <pc:picChg chg="add mod">
          <ac:chgData name="Marco Sanches" userId="301bf0f768bc15fc" providerId="LiveId" clId="{34A7D55F-15A0-47D7-90FB-8969025DC4A7}" dt="2021-02-10T21:24:35.780" v="825" actId="1076"/>
          <ac:picMkLst>
            <pc:docMk/>
            <pc:sldMk cId="2544845740" sldId="463"/>
            <ac:picMk id="14" creationId="{DE45C8E4-9EF6-4DD3-9B5B-D9ABAA68C964}"/>
          </ac:picMkLst>
        </pc:picChg>
        <pc:picChg chg="add mod">
          <ac:chgData name="Marco Sanches" userId="301bf0f768bc15fc" providerId="LiveId" clId="{34A7D55F-15A0-47D7-90FB-8969025DC4A7}" dt="2021-02-10T21:24:26.916" v="819" actId="1076"/>
          <ac:picMkLst>
            <pc:docMk/>
            <pc:sldMk cId="2544845740" sldId="463"/>
            <ac:picMk id="15" creationId="{223F827F-036D-4741-BA15-8E64E827DEE3}"/>
          </ac:picMkLst>
        </pc:picChg>
        <pc:picChg chg="add mod">
          <ac:chgData name="Marco Sanches" userId="301bf0f768bc15fc" providerId="LiveId" clId="{34A7D55F-15A0-47D7-90FB-8969025DC4A7}" dt="2021-02-10T21:24:28.787" v="820" actId="1076"/>
          <ac:picMkLst>
            <pc:docMk/>
            <pc:sldMk cId="2544845740" sldId="463"/>
            <ac:picMk id="16" creationId="{EEDC7244-8520-4C47-A62B-B95D40B9E1D0}"/>
          </ac:picMkLst>
        </pc:picChg>
        <pc:picChg chg="add mod">
          <ac:chgData name="Marco Sanches" userId="301bf0f768bc15fc" providerId="LiveId" clId="{34A7D55F-15A0-47D7-90FB-8969025DC4A7}" dt="2021-02-10T21:24:45.022" v="830" actId="1076"/>
          <ac:picMkLst>
            <pc:docMk/>
            <pc:sldMk cId="2544845740" sldId="463"/>
            <ac:picMk id="17" creationId="{AF6A49DF-222C-4831-8251-C929E2CE3BE0}"/>
          </ac:picMkLst>
        </pc:picChg>
        <pc:picChg chg="add mod">
          <ac:chgData name="Marco Sanches" userId="301bf0f768bc15fc" providerId="LiveId" clId="{34A7D55F-15A0-47D7-90FB-8969025DC4A7}" dt="2021-02-10T21:24:50.070" v="833" actId="167"/>
          <ac:picMkLst>
            <pc:docMk/>
            <pc:sldMk cId="2544845740" sldId="463"/>
            <ac:picMk id="18" creationId="{4417F1BB-D03F-4B6B-A096-F68ADC6F1C0F}"/>
          </ac:picMkLst>
        </pc:picChg>
        <pc:picChg chg="add mod">
          <ac:chgData name="Marco Sanches" userId="301bf0f768bc15fc" providerId="LiveId" clId="{34A7D55F-15A0-47D7-90FB-8969025DC4A7}" dt="2021-02-10T21:24:54.486" v="835" actId="1076"/>
          <ac:picMkLst>
            <pc:docMk/>
            <pc:sldMk cId="2544845740" sldId="463"/>
            <ac:picMk id="19" creationId="{0FD215F2-CA21-4AEE-BC2E-EB6F9A484289}"/>
          </ac:picMkLst>
        </pc:picChg>
        <pc:picChg chg="add mod">
          <ac:chgData name="Marco Sanches" userId="301bf0f768bc15fc" providerId="LiveId" clId="{34A7D55F-15A0-47D7-90FB-8969025DC4A7}" dt="2021-02-10T21:24:23.523" v="818" actId="1076"/>
          <ac:picMkLst>
            <pc:docMk/>
            <pc:sldMk cId="2544845740" sldId="463"/>
            <ac:picMk id="20" creationId="{2C551655-16E2-4059-A701-88ECC353E7B8}"/>
          </ac:picMkLst>
        </pc:picChg>
        <pc:picChg chg="del">
          <ac:chgData name="Marco Sanches" userId="301bf0f768bc15fc" providerId="LiveId" clId="{34A7D55F-15A0-47D7-90FB-8969025DC4A7}" dt="2021-02-10T21:23:40.275" v="786" actId="478"/>
          <ac:picMkLst>
            <pc:docMk/>
            <pc:sldMk cId="2544845740" sldId="463"/>
            <ac:picMk id="1028" creationId="{4550BC52-257C-4503-B9DA-3DC48AAF5762}"/>
          </ac:picMkLst>
        </pc:picChg>
      </pc:sldChg>
      <pc:sldChg chg="addSp delSp modSp add mod">
        <pc:chgData name="Marco Sanches" userId="301bf0f768bc15fc" providerId="LiveId" clId="{34A7D55F-15A0-47D7-90FB-8969025DC4A7}" dt="2021-02-10T21:28:59.562" v="879"/>
        <pc:sldMkLst>
          <pc:docMk/>
          <pc:sldMk cId="2032245149" sldId="464"/>
        </pc:sldMkLst>
        <pc:spChg chg="del">
          <ac:chgData name="Marco Sanches" userId="301bf0f768bc15fc" providerId="LiveId" clId="{34A7D55F-15A0-47D7-90FB-8969025DC4A7}" dt="2021-02-10T21:28:56.168" v="877" actId="478"/>
          <ac:spMkLst>
            <pc:docMk/>
            <pc:sldMk cId="2032245149" sldId="464"/>
            <ac:spMk id="2" creationId="{8EDC90EE-1E35-4DEE-BB26-15C2121B14ED}"/>
          </ac:spMkLst>
        </pc:spChg>
        <pc:spChg chg="add del mod">
          <ac:chgData name="Marco Sanches" userId="301bf0f768bc15fc" providerId="LiveId" clId="{34A7D55F-15A0-47D7-90FB-8969025DC4A7}" dt="2021-02-10T21:28:58.829" v="878" actId="478"/>
          <ac:spMkLst>
            <pc:docMk/>
            <pc:sldMk cId="2032245149" sldId="464"/>
            <ac:spMk id="4" creationId="{5E3EAA3C-1B64-400A-BC06-EC682F4B2D16}"/>
          </ac:spMkLst>
        </pc:spChg>
        <pc:spChg chg="add mod">
          <ac:chgData name="Marco Sanches" userId="301bf0f768bc15fc" providerId="LiveId" clId="{34A7D55F-15A0-47D7-90FB-8969025DC4A7}" dt="2021-02-10T21:28:59.562" v="879"/>
          <ac:spMkLst>
            <pc:docMk/>
            <pc:sldMk cId="2032245149" sldId="464"/>
            <ac:spMk id="22" creationId="{07860189-E625-4B7D-84A8-9D1BF3698F72}"/>
          </ac:spMkLst>
        </pc:spChg>
        <pc:picChg chg="del">
          <ac:chgData name="Marco Sanches" userId="301bf0f768bc15fc" providerId="LiveId" clId="{34A7D55F-15A0-47D7-90FB-8969025DC4A7}" dt="2021-02-10T21:25:12.979" v="848" actId="478"/>
          <ac:picMkLst>
            <pc:docMk/>
            <pc:sldMk cId="2032245149" sldId="464"/>
            <ac:picMk id="10" creationId="{C82E0C73-9E4B-4092-AFEF-AD4DF0868667}"/>
          </ac:picMkLst>
        </pc:picChg>
        <pc:picChg chg="del">
          <ac:chgData name="Marco Sanches" userId="301bf0f768bc15fc" providerId="LiveId" clId="{34A7D55F-15A0-47D7-90FB-8969025DC4A7}" dt="2021-02-10T21:25:08.727" v="839" actId="478"/>
          <ac:picMkLst>
            <pc:docMk/>
            <pc:sldMk cId="2032245149" sldId="464"/>
            <ac:picMk id="11" creationId="{5EB9C33E-F833-4AC9-B3E9-5F82B97809CD}"/>
          </ac:picMkLst>
        </pc:picChg>
        <pc:picChg chg="del">
          <ac:chgData name="Marco Sanches" userId="301bf0f768bc15fc" providerId="LiveId" clId="{34A7D55F-15A0-47D7-90FB-8969025DC4A7}" dt="2021-02-10T21:25:09.454" v="840" actId="478"/>
          <ac:picMkLst>
            <pc:docMk/>
            <pc:sldMk cId="2032245149" sldId="464"/>
            <ac:picMk id="12" creationId="{344BC72F-CE0D-4E12-9445-3897120AFFAC}"/>
          </ac:picMkLst>
        </pc:picChg>
        <pc:picChg chg="del mod">
          <ac:chgData name="Marco Sanches" userId="301bf0f768bc15fc" providerId="LiveId" clId="{34A7D55F-15A0-47D7-90FB-8969025DC4A7}" dt="2021-02-10T21:25:11.310" v="845" actId="478"/>
          <ac:picMkLst>
            <pc:docMk/>
            <pc:sldMk cId="2032245149" sldId="464"/>
            <ac:picMk id="13" creationId="{5598BAFB-EBF7-4871-B48B-15112047F48D}"/>
          </ac:picMkLst>
        </pc:picChg>
        <pc:picChg chg="del">
          <ac:chgData name="Marco Sanches" userId="301bf0f768bc15fc" providerId="LiveId" clId="{34A7D55F-15A0-47D7-90FB-8969025DC4A7}" dt="2021-02-10T21:25:10.815" v="843" actId="478"/>
          <ac:picMkLst>
            <pc:docMk/>
            <pc:sldMk cId="2032245149" sldId="464"/>
            <ac:picMk id="14" creationId="{DE45C8E4-9EF6-4DD3-9B5B-D9ABAA68C964}"/>
          </ac:picMkLst>
        </pc:picChg>
        <pc:picChg chg="del">
          <ac:chgData name="Marco Sanches" userId="301bf0f768bc15fc" providerId="LiveId" clId="{34A7D55F-15A0-47D7-90FB-8969025DC4A7}" dt="2021-02-10T21:25:10.426" v="842" actId="478"/>
          <ac:picMkLst>
            <pc:docMk/>
            <pc:sldMk cId="2032245149" sldId="464"/>
            <ac:picMk id="15" creationId="{223F827F-036D-4741-BA15-8E64E827DEE3}"/>
          </ac:picMkLst>
        </pc:picChg>
        <pc:picChg chg="del">
          <ac:chgData name="Marco Sanches" userId="301bf0f768bc15fc" providerId="LiveId" clId="{34A7D55F-15A0-47D7-90FB-8969025DC4A7}" dt="2021-02-10T21:25:12.482" v="847" actId="478"/>
          <ac:picMkLst>
            <pc:docMk/>
            <pc:sldMk cId="2032245149" sldId="464"/>
            <ac:picMk id="16" creationId="{EEDC7244-8520-4C47-A62B-B95D40B9E1D0}"/>
          </ac:picMkLst>
        </pc:picChg>
        <pc:picChg chg="del">
          <ac:chgData name="Marco Sanches" userId="301bf0f768bc15fc" providerId="LiveId" clId="{34A7D55F-15A0-47D7-90FB-8969025DC4A7}" dt="2021-02-10T21:25:13.771" v="849" actId="478"/>
          <ac:picMkLst>
            <pc:docMk/>
            <pc:sldMk cId="2032245149" sldId="464"/>
            <ac:picMk id="17" creationId="{AF6A49DF-222C-4831-8251-C929E2CE3BE0}"/>
          </ac:picMkLst>
        </pc:picChg>
        <pc:picChg chg="del">
          <ac:chgData name="Marco Sanches" userId="301bf0f768bc15fc" providerId="LiveId" clId="{34A7D55F-15A0-47D7-90FB-8969025DC4A7}" dt="2021-02-10T21:25:12.043" v="846" actId="478"/>
          <ac:picMkLst>
            <pc:docMk/>
            <pc:sldMk cId="2032245149" sldId="464"/>
            <ac:picMk id="18" creationId="{4417F1BB-D03F-4B6B-A096-F68ADC6F1C0F}"/>
          </ac:picMkLst>
        </pc:picChg>
        <pc:picChg chg="del">
          <ac:chgData name="Marco Sanches" userId="301bf0f768bc15fc" providerId="LiveId" clId="{34A7D55F-15A0-47D7-90FB-8969025DC4A7}" dt="2021-02-10T21:25:14.118" v="850" actId="478"/>
          <ac:picMkLst>
            <pc:docMk/>
            <pc:sldMk cId="2032245149" sldId="464"/>
            <ac:picMk id="19" creationId="{0FD215F2-CA21-4AEE-BC2E-EB6F9A484289}"/>
          </ac:picMkLst>
        </pc:picChg>
        <pc:picChg chg="del">
          <ac:chgData name="Marco Sanches" userId="301bf0f768bc15fc" providerId="LiveId" clId="{34A7D55F-15A0-47D7-90FB-8969025DC4A7}" dt="2021-02-10T21:25:10.019" v="841" actId="478"/>
          <ac:picMkLst>
            <pc:docMk/>
            <pc:sldMk cId="2032245149" sldId="464"/>
            <ac:picMk id="20" creationId="{2C551655-16E2-4059-A701-88ECC353E7B8}"/>
          </ac:picMkLst>
        </pc:picChg>
        <pc:picChg chg="add mod">
          <ac:chgData name="Marco Sanches" userId="301bf0f768bc15fc" providerId="LiveId" clId="{34A7D55F-15A0-47D7-90FB-8969025DC4A7}" dt="2021-02-10T21:25:21.825" v="853" actId="1076"/>
          <ac:picMkLst>
            <pc:docMk/>
            <pc:sldMk cId="2032245149" sldId="464"/>
            <ac:picMk id="21" creationId="{F65F5083-E7DD-4A5E-9A1F-7EE6570DDB5F}"/>
          </ac:picMkLst>
        </pc:picChg>
      </pc:sldChg>
      <pc:sldChg chg="addSp delSp modSp add mod">
        <pc:chgData name="Marco Sanches" userId="301bf0f768bc15fc" providerId="LiveId" clId="{34A7D55F-15A0-47D7-90FB-8969025DC4A7}" dt="2021-02-10T22:56:08.817" v="1052" actId="20577"/>
        <pc:sldMkLst>
          <pc:docMk/>
          <pc:sldMk cId="4037906617" sldId="465"/>
        </pc:sldMkLst>
        <pc:spChg chg="mod">
          <ac:chgData name="Marco Sanches" userId="301bf0f768bc15fc" providerId="LiveId" clId="{34A7D55F-15A0-47D7-90FB-8969025DC4A7}" dt="2021-02-10T22:56:08.817" v="1052" actId="20577"/>
          <ac:spMkLst>
            <pc:docMk/>
            <pc:sldMk cId="4037906617" sldId="465"/>
            <ac:spMk id="3" creationId="{4484E319-BDD7-4884-A771-23EFADBA77DD}"/>
          </ac:spMkLst>
        </pc:spChg>
        <pc:picChg chg="add del mod">
          <ac:chgData name="Marco Sanches" userId="301bf0f768bc15fc" providerId="LiveId" clId="{34A7D55F-15A0-47D7-90FB-8969025DC4A7}" dt="2021-02-10T22:07:30.601" v="992" actId="478"/>
          <ac:picMkLst>
            <pc:docMk/>
            <pc:sldMk cId="4037906617" sldId="465"/>
            <ac:picMk id="6" creationId="{8D09785B-5C4C-4C26-BB6E-B0141DB4DD0C}"/>
          </ac:picMkLst>
        </pc:picChg>
        <pc:picChg chg="mod">
          <ac:chgData name="Marco Sanches" userId="301bf0f768bc15fc" providerId="LiveId" clId="{34A7D55F-15A0-47D7-90FB-8969025DC4A7}" dt="2021-02-10T22:56:04.673" v="1048" actId="1076"/>
          <ac:picMkLst>
            <pc:docMk/>
            <pc:sldMk cId="4037906617" sldId="465"/>
            <ac:picMk id="1028" creationId="{F3CEDF5A-10A0-4CBD-971C-E4DB01160A45}"/>
          </ac:picMkLst>
        </pc:picChg>
      </pc:sldChg>
      <pc:sldChg chg="modSp add mod">
        <pc:chgData name="Marco Sanches" userId="301bf0f768bc15fc" providerId="LiveId" clId="{34A7D55F-15A0-47D7-90FB-8969025DC4A7}" dt="2021-02-12T18:19:19.927" v="1079" actId="113"/>
        <pc:sldMkLst>
          <pc:docMk/>
          <pc:sldMk cId="731697863" sldId="491"/>
        </pc:sldMkLst>
        <pc:spChg chg="mod">
          <ac:chgData name="Marco Sanches" userId="301bf0f768bc15fc" providerId="LiveId" clId="{34A7D55F-15A0-47D7-90FB-8969025DC4A7}" dt="2021-02-10T22:23:56.740" v="998" actId="20577"/>
          <ac:spMkLst>
            <pc:docMk/>
            <pc:sldMk cId="731697863" sldId="491"/>
            <ac:spMk id="21" creationId="{0C2CA7B7-CA97-477A-B98C-D6FD6B3891E8}"/>
          </ac:spMkLst>
        </pc:spChg>
        <pc:spChg chg="mod">
          <ac:chgData name="Marco Sanches" userId="301bf0f768bc15fc" providerId="LiveId" clId="{34A7D55F-15A0-47D7-90FB-8969025DC4A7}" dt="2021-02-12T18:19:09.562" v="1076" actId="207"/>
          <ac:spMkLst>
            <pc:docMk/>
            <pc:sldMk cId="731697863" sldId="491"/>
            <ac:spMk id="36" creationId="{300177AE-F9BB-4124-B555-B1A257CD6D53}"/>
          </ac:spMkLst>
        </pc:spChg>
        <pc:spChg chg="mod">
          <ac:chgData name="Marco Sanches" userId="301bf0f768bc15fc" providerId="LiveId" clId="{34A7D55F-15A0-47D7-90FB-8969025DC4A7}" dt="2021-02-12T18:18:56.517" v="1073" actId="1035"/>
          <ac:spMkLst>
            <pc:docMk/>
            <pc:sldMk cId="731697863" sldId="491"/>
            <ac:spMk id="38" creationId="{72449433-E4A7-40C0-8901-8D3BEA7D9E41}"/>
          </ac:spMkLst>
        </pc:spChg>
        <pc:spChg chg="mod">
          <ac:chgData name="Marco Sanches" userId="301bf0f768bc15fc" providerId="LiveId" clId="{34A7D55F-15A0-47D7-90FB-8969025DC4A7}" dt="2021-02-12T18:18:56.517" v="1073" actId="1035"/>
          <ac:spMkLst>
            <pc:docMk/>
            <pc:sldMk cId="731697863" sldId="491"/>
            <ac:spMk id="40" creationId="{8E10F7F4-964D-48E7-9768-6A17E6D6014C}"/>
          </ac:spMkLst>
        </pc:spChg>
        <pc:spChg chg="mod">
          <ac:chgData name="Marco Sanches" userId="301bf0f768bc15fc" providerId="LiveId" clId="{34A7D55F-15A0-47D7-90FB-8969025DC4A7}" dt="2021-02-12T18:19:04.437" v="1075" actId="1076"/>
          <ac:spMkLst>
            <pc:docMk/>
            <pc:sldMk cId="731697863" sldId="491"/>
            <ac:spMk id="42" creationId="{37DE7C23-9330-46D2-987C-1564E18821DC}"/>
          </ac:spMkLst>
        </pc:spChg>
        <pc:spChg chg="mod">
          <ac:chgData name="Marco Sanches" userId="301bf0f768bc15fc" providerId="LiveId" clId="{34A7D55F-15A0-47D7-90FB-8969025DC4A7}" dt="2021-02-12T18:19:17.193" v="1078" actId="113"/>
          <ac:spMkLst>
            <pc:docMk/>
            <pc:sldMk cId="731697863" sldId="491"/>
            <ac:spMk id="44" creationId="{80457862-40E6-4AD8-99A7-62D68FE30E48}"/>
          </ac:spMkLst>
        </pc:spChg>
        <pc:spChg chg="mod">
          <ac:chgData name="Marco Sanches" userId="301bf0f768bc15fc" providerId="LiveId" clId="{34A7D55F-15A0-47D7-90FB-8969025DC4A7}" dt="2021-02-12T18:19:19.927" v="1079" actId="113"/>
          <ac:spMkLst>
            <pc:docMk/>
            <pc:sldMk cId="731697863" sldId="491"/>
            <ac:spMk id="50" creationId="{D4BABFA5-E97E-4A25-BD7E-7E8CAB198266}"/>
          </ac:spMkLst>
        </pc:spChg>
        <pc:spChg chg="mod">
          <ac:chgData name="Marco Sanches" userId="301bf0f768bc15fc" providerId="LiveId" clId="{34A7D55F-15A0-47D7-90FB-8969025DC4A7}" dt="2021-02-12T18:18:24.280" v="1062" actId="1076"/>
          <ac:spMkLst>
            <pc:docMk/>
            <pc:sldMk cId="731697863" sldId="491"/>
            <ac:spMk id="56" creationId="{4622A2AF-A1CE-403F-90E4-F639A6DFB3C5}"/>
          </ac:spMkLst>
        </pc:spChg>
        <pc:spChg chg="mod">
          <ac:chgData name="Marco Sanches" userId="301bf0f768bc15fc" providerId="LiveId" clId="{34A7D55F-15A0-47D7-90FB-8969025DC4A7}" dt="2021-02-12T18:18:47.488" v="1063" actId="20577"/>
          <ac:spMkLst>
            <pc:docMk/>
            <pc:sldMk cId="731697863" sldId="491"/>
            <ac:spMk id="58" creationId="{5A92ECEC-7989-4268-99DD-2949EA545BAF}"/>
          </ac:spMkLst>
        </pc:spChg>
      </pc:sldChg>
      <pc:sldMasterChg chg="delSldLayout modSldLayout">
        <pc:chgData name="Marco Sanches" userId="301bf0f768bc15fc" providerId="LiveId" clId="{34A7D55F-15A0-47D7-90FB-8969025DC4A7}" dt="2021-02-10T21:25:24.020" v="854" actId="47"/>
        <pc:sldMasterMkLst>
          <pc:docMk/>
          <pc:sldMasterMk cId="3043948688" sldId="2147483661"/>
        </pc:sldMasterMkLst>
        <pc:sldLayoutChg chg="modSp">
          <pc:chgData name="Marco Sanches" userId="301bf0f768bc15fc" providerId="LiveId" clId="{34A7D55F-15A0-47D7-90FB-8969025DC4A7}" dt="2021-02-10T20:54:25.341" v="203" actId="207"/>
          <pc:sldLayoutMkLst>
            <pc:docMk/>
            <pc:sldMasterMk cId="3043948688" sldId="2147483661"/>
            <pc:sldLayoutMk cId="3721206044" sldId="2147483663"/>
          </pc:sldLayoutMkLst>
          <pc:spChg chg="mod">
            <ac:chgData name="Marco Sanches" userId="301bf0f768bc15fc" providerId="LiveId" clId="{34A7D55F-15A0-47D7-90FB-8969025DC4A7}" dt="2021-02-10T20:53:51.139" v="197" actId="207"/>
            <ac:spMkLst>
              <pc:docMk/>
              <pc:sldMasterMk cId="3043948688" sldId="2147483661"/>
              <pc:sldLayoutMk cId="3721206044" sldId="2147483663"/>
              <ac:spMk id="7" creationId="{1505DA42-7E5E-482C-8AB1-35EFB1493980}"/>
            </ac:spMkLst>
          </pc:spChg>
          <pc:spChg chg="mod">
            <ac:chgData name="Marco Sanches" userId="301bf0f768bc15fc" providerId="LiveId" clId="{34A7D55F-15A0-47D7-90FB-8969025DC4A7}" dt="2021-02-10T20:54:25.341" v="203" actId="207"/>
            <ac:spMkLst>
              <pc:docMk/>
              <pc:sldMasterMk cId="3043948688" sldId="2147483661"/>
              <pc:sldLayoutMk cId="3721206044" sldId="2147483663"/>
              <ac:spMk id="8" creationId="{FA774A46-BCEF-436C-ABF5-F1313994465F}"/>
            </ac:spMkLst>
          </pc:spChg>
        </pc:sldLayoutChg>
        <pc:sldLayoutChg chg="del">
          <pc:chgData name="Marco Sanches" userId="301bf0f768bc15fc" providerId="LiveId" clId="{34A7D55F-15A0-47D7-90FB-8969025DC4A7}" dt="2021-02-10T21:25:24.020" v="854" actId="47"/>
          <pc:sldLayoutMkLst>
            <pc:docMk/>
            <pc:sldMasterMk cId="3043948688" sldId="2147483661"/>
            <pc:sldLayoutMk cId="87698521" sldId="2147483668"/>
          </pc:sldLayoutMkLst>
        </pc:sldLayoutChg>
        <pc:sldLayoutChg chg="del">
          <pc:chgData name="Marco Sanches" userId="301bf0f768bc15fc" providerId="LiveId" clId="{34A7D55F-15A0-47D7-90FB-8969025DC4A7}" dt="2021-02-10T21:25:02.455" v="837" actId="47"/>
          <pc:sldLayoutMkLst>
            <pc:docMk/>
            <pc:sldMasterMk cId="3043948688" sldId="2147483661"/>
            <pc:sldLayoutMk cId="1700150845" sldId="2147483669"/>
          </pc:sldLayoutMkLst>
        </pc:sldLayoutChg>
      </pc:sldMasterChg>
    </pc:docChg>
  </pc:docChgLst>
  <pc:docChgLst>
    <pc:chgData name="Marco" userId="301bf0f768bc15fc" providerId="LiveId" clId="{34A7D55F-15A0-47D7-90FB-8969025DC4A7}"/>
    <pc:docChg chg="addSld modSld">
      <pc:chgData name="Marco" userId="301bf0f768bc15fc" providerId="LiveId" clId="{34A7D55F-15A0-47D7-90FB-8969025DC4A7}" dt="2021-02-21T14:40:48.734" v="30" actId="207"/>
      <pc:docMkLst>
        <pc:docMk/>
      </pc:docMkLst>
      <pc:sldChg chg="addSp modSp mod">
        <pc:chgData name="Marco" userId="301bf0f768bc15fc" providerId="LiveId" clId="{34A7D55F-15A0-47D7-90FB-8969025DC4A7}" dt="2021-02-21T14:29:12.754" v="17" actId="255"/>
        <pc:sldMkLst>
          <pc:docMk/>
          <pc:sldMk cId="2353375659" sldId="264"/>
        </pc:sldMkLst>
        <pc:spChg chg="mod">
          <ac:chgData name="Marco" userId="301bf0f768bc15fc" providerId="LiveId" clId="{34A7D55F-15A0-47D7-90FB-8969025DC4A7}" dt="2021-02-21T14:29:12.754" v="17" actId="255"/>
          <ac:spMkLst>
            <pc:docMk/>
            <pc:sldMk cId="2353375659" sldId="264"/>
            <ac:spMk id="8" creationId="{3EA5C9F0-0F44-4804-8B10-9D2AB1AF4D15}"/>
          </ac:spMkLst>
        </pc:spChg>
        <pc:grpChg chg="add mod">
          <ac:chgData name="Marco" userId="301bf0f768bc15fc" providerId="LiveId" clId="{34A7D55F-15A0-47D7-90FB-8969025DC4A7}" dt="2021-02-21T14:29:07.929" v="16" actId="14100"/>
          <ac:grpSpMkLst>
            <pc:docMk/>
            <pc:sldMk cId="2353375659" sldId="264"/>
            <ac:grpSpMk id="3" creationId="{29DE7DD8-12FF-4B18-9B82-7987806666ED}"/>
          </ac:grpSpMkLst>
        </pc:grpChg>
        <pc:picChg chg="mod">
          <ac:chgData name="Marco" userId="301bf0f768bc15fc" providerId="LiveId" clId="{34A7D55F-15A0-47D7-90FB-8969025DC4A7}" dt="2021-02-21T14:29:07.929" v="16" actId="14100"/>
          <ac:picMkLst>
            <pc:docMk/>
            <pc:sldMk cId="2353375659" sldId="264"/>
            <ac:picMk id="1026" creationId="{AA88B710-BCF5-43F4-BC36-9045C6A8C38F}"/>
          </ac:picMkLst>
        </pc:picChg>
      </pc:sldChg>
      <pc:sldChg chg="modSp">
        <pc:chgData name="Marco" userId="301bf0f768bc15fc" providerId="LiveId" clId="{34A7D55F-15A0-47D7-90FB-8969025DC4A7}" dt="2021-02-21T14:27:35.711" v="4"/>
        <pc:sldMkLst>
          <pc:docMk/>
          <pc:sldMk cId="1487600067" sldId="381"/>
        </pc:sldMkLst>
        <pc:spChg chg="mod">
          <ac:chgData name="Marco" userId="301bf0f768bc15fc" providerId="LiveId" clId="{34A7D55F-15A0-47D7-90FB-8969025DC4A7}" dt="2021-02-21T14:27:35.711" v="4"/>
          <ac:spMkLst>
            <pc:docMk/>
            <pc:sldMk cId="1487600067" sldId="381"/>
            <ac:spMk id="11" creationId="{5DE4582B-0445-49FA-A309-D91C008437B7}"/>
          </ac:spMkLst>
        </pc:spChg>
      </pc:sldChg>
      <pc:sldChg chg="modSp mod">
        <pc:chgData name="Marco" userId="301bf0f768bc15fc" providerId="LiveId" clId="{34A7D55F-15A0-47D7-90FB-8969025DC4A7}" dt="2021-02-21T14:28:37.629" v="12" actId="1076"/>
        <pc:sldMkLst>
          <pc:docMk/>
          <pc:sldMk cId="2452270298" sldId="383"/>
        </pc:sldMkLst>
        <pc:spChg chg="mod">
          <ac:chgData name="Marco" userId="301bf0f768bc15fc" providerId="LiveId" clId="{34A7D55F-15A0-47D7-90FB-8969025DC4A7}" dt="2021-02-21T14:28:23.611" v="9" actId="255"/>
          <ac:spMkLst>
            <pc:docMk/>
            <pc:sldMk cId="2452270298" sldId="383"/>
            <ac:spMk id="3" creationId="{499620B2-6226-47C5-9450-4A06C2FC958B}"/>
          </ac:spMkLst>
        </pc:spChg>
        <pc:spChg chg="mod">
          <ac:chgData name="Marco" userId="301bf0f768bc15fc" providerId="LiveId" clId="{34A7D55F-15A0-47D7-90FB-8969025DC4A7}" dt="2021-02-21T14:28:15.079" v="7" actId="1076"/>
          <ac:spMkLst>
            <pc:docMk/>
            <pc:sldMk cId="2452270298" sldId="383"/>
            <ac:spMk id="7" creationId="{9D1525C1-4ABA-4A92-BD88-475454402829}"/>
          </ac:spMkLst>
        </pc:spChg>
        <pc:spChg chg="mod">
          <ac:chgData name="Marco" userId="301bf0f768bc15fc" providerId="LiveId" clId="{34A7D55F-15A0-47D7-90FB-8969025DC4A7}" dt="2021-02-21T14:28:18.586" v="8" actId="255"/>
          <ac:spMkLst>
            <pc:docMk/>
            <pc:sldMk cId="2452270298" sldId="383"/>
            <ac:spMk id="17" creationId="{DB77DD73-8802-48BE-B1C7-897E876CF2C2}"/>
          </ac:spMkLst>
        </pc:spChg>
        <pc:spChg chg="mod">
          <ac:chgData name="Marco" userId="301bf0f768bc15fc" providerId="LiveId" clId="{34A7D55F-15A0-47D7-90FB-8969025DC4A7}" dt="2021-02-21T14:28:37.629" v="12" actId="1076"/>
          <ac:spMkLst>
            <pc:docMk/>
            <pc:sldMk cId="2452270298" sldId="383"/>
            <ac:spMk id="18" creationId="{A5245F26-2B1D-4ED9-A266-F392F2351382}"/>
          </ac:spMkLst>
        </pc:spChg>
        <pc:spChg chg="mod">
          <ac:chgData name="Marco" userId="301bf0f768bc15fc" providerId="LiveId" clId="{34A7D55F-15A0-47D7-90FB-8969025DC4A7}" dt="2021-02-21T14:28:34.183" v="11" actId="1076"/>
          <ac:spMkLst>
            <pc:docMk/>
            <pc:sldMk cId="2452270298" sldId="383"/>
            <ac:spMk id="22" creationId="{02B6AEFF-DC53-437D-B639-9D4BBF7C48EA}"/>
          </ac:spMkLst>
        </pc:spChg>
      </pc:sldChg>
      <pc:sldChg chg="modSp mod">
        <pc:chgData name="Marco" userId="301bf0f768bc15fc" providerId="LiveId" clId="{34A7D55F-15A0-47D7-90FB-8969025DC4A7}" dt="2021-02-21T14:31:05.065" v="25" actId="1076"/>
        <pc:sldMkLst>
          <pc:docMk/>
          <pc:sldMk cId="730759220" sldId="396"/>
        </pc:sldMkLst>
        <pc:picChg chg="mod">
          <ac:chgData name="Marco" userId="301bf0f768bc15fc" providerId="LiveId" clId="{34A7D55F-15A0-47D7-90FB-8969025DC4A7}" dt="2021-02-21T14:31:05.065" v="25" actId="1076"/>
          <ac:picMkLst>
            <pc:docMk/>
            <pc:sldMk cId="730759220" sldId="396"/>
            <ac:picMk id="3" creationId="{64A59E7B-8B1C-42EE-9277-521D66E4B43A}"/>
          </ac:picMkLst>
        </pc:picChg>
      </pc:sldChg>
      <pc:sldChg chg="modSp mod">
        <pc:chgData name="Marco" userId="301bf0f768bc15fc" providerId="LiveId" clId="{34A7D55F-15A0-47D7-90FB-8969025DC4A7}" dt="2021-02-21T14:25:17.135" v="2" actId="20577"/>
        <pc:sldMkLst>
          <pc:docMk/>
          <pc:sldMk cId="407932995" sldId="397"/>
        </pc:sldMkLst>
        <pc:spChg chg="mod">
          <ac:chgData name="Marco" userId="301bf0f768bc15fc" providerId="LiveId" clId="{34A7D55F-15A0-47D7-90FB-8969025DC4A7}" dt="2021-02-21T14:25:17.135" v="2" actId="20577"/>
          <ac:spMkLst>
            <pc:docMk/>
            <pc:sldMk cId="407932995" sldId="397"/>
            <ac:spMk id="11" creationId="{404D0452-EEC7-4A76-BC9E-8FF06E9863D3}"/>
          </ac:spMkLst>
        </pc:spChg>
      </pc:sldChg>
      <pc:sldChg chg="add">
        <pc:chgData name="Marco" userId="301bf0f768bc15fc" providerId="LiveId" clId="{34A7D55F-15A0-47D7-90FB-8969025DC4A7}" dt="2021-02-21T14:39:52.645" v="26"/>
        <pc:sldMkLst>
          <pc:docMk/>
          <pc:sldMk cId="1784083919" sldId="404"/>
        </pc:sldMkLst>
      </pc:sldChg>
      <pc:sldChg chg="modSp mod">
        <pc:chgData name="Marco" userId="301bf0f768bc15fc" providerId="LiveId" clId="{34A7D55F-15A0-47D7-90FB-8969025DC4A7}" dt="2021-02-21T14:29:35.564" v="19" actId="14100"/>
        <pc:sldMkLst>
          <pc:docMk/>
          <pc:sldMk cId="885248054" sldId="436"/>
        </pc:sldMkLst>
        <pc:spChg chg="mod">
          <ac:chgData name="Marco" userId="301bf0f768bc15fc" providerId="LiveId" clId="{34A7D55F-15A0-47D7-90FB-8969025DC4A7}" dt="2021-02-21T14:29:35.564" v="19" actId="14100"/>
          <ac:spMkLst>
            <pc:docMk/>
            <pc:sldMk cId="885248054" sldId="436"/>
            <ac:spMk id="4" creationId="{EDDC40E2-29E1-41C0-ACC0-A060800A3A2D}"/>
          </ac:spMkLst>
        </pc:spChg>
      </pc:sldChg>
      <pc:sldChg chg="modSp mod">
        <pc:chgData name="Marco" userId="301bf0f768bc15fc" providerId="LiveId" clId="{34A7D55F-15A0-47D7-90FB-8969025DC4A7}" dt="2021-02-21T14:29:52.758" v="21" actId="1076"/>
        <pc:sldMkLst>
          <pc:docMk/>
          <pc:sldMk cId="2469191261" sldId="437"/>
        </pc:sldMkLst>
        <pc:spChg chg="mod">
          <ac:chgData name="Marco" userId="301bf0f768bc15fc" providerId="LiveId" clId="{34A7D55F-15A0-47D7-90FB-8969025DC4A7}" dt="2021-02-21T14:29:44.805" v="20" actId="1076"/>
          <ac:spMkLst>
            <pc:docMk/>
            <pc:sldMk cId="2469191261" sldId="437"/>
            <ac:spMk id="4" creationId="{814A3FA5-EA6E-4051-93ED-8FC3C185B3BE}"/>
          </ac:spMkLst>
        </pc:spChg>
        <pc:spChg chg="mod">
          <ac:chgData name="Marco" userId="301bf0f768bc15fc" providerId="LiveId" clId="{34A7D55F-15A0-47D7-90FB-8969025DC4A7}" dt="2021-02-21T14:29:52.758" v="21" actId="1076"/>
          <ac:spMkLst>
            <pc:docMk/>
            <pc:sldMk cId="2469191261" sldId="437"/>
            <ac:spMk id="6" creationId="{2811E675-FDFC-4968-80FB-C5ABDDA44B96}"/>
          </ac:spMkLst>
        </pc:spChg>
      </pc:sldChg>
      <pc:sldChg chg="modSp mod">
        <pc:chgData name="Marco" userId="301bf0f768bc15fc" providerId="LiveId" clId="{34A7D55F-15A0-47D7-90FB-8969025DC4A7}" dt="2021-02-21T14:40:48.734" v="30" actId="207"/>
        <pc:sldMkLst>
          <pc:docMk/>
          <pc:sldMk cId="3909437781" sldId="440"/>
        </pc:sldMkLst>
        <pc:spChg chg="mod">
          <ac:chgData name="Marco" userId="301bf0f768bc15fc" providerId="LiveId" clId="{34A7D55F-15A0-47D7-90FB-8969025DC4A7}" dt="2021-02-21T14:40:29.625" v="28" actId="1076"/>
          <ac:spMkLst>
            <pc:docMk/>
            <pc:sldMk cId="3909437781" sldId="440"/>
            <ac:spMk id="7" creationId="{ED65A2B8-8374-43AF-916A-4746296AF2FD}"/>
          </ac:spMkLst>
        </pc:spChg>
        <pc:spChg chg="mod">
          <ac:chgData name="Marco" userId="301bf0f768bc15fc" providerId="LiveId" clId="{34A7D55F-15A0-47D7-90FB-8969025DC4A7}" dt="2021-02-21T14:40:48.734" v="30" actId="207"/>
          <ac:spMkLst>
            <pc:docMk/>
            <pc:sldMk cId="3909437781" sldId="440"/>
            <ac:spMk id="8" creationId="{58B04A72-4020-4674-846D-B689B4F9365F}"/>
          </ac:spMkLst>
        </pc:spChg>
      </pc:sldChg>
      <pc:sldChg chg="modSp mod">
        <pc:chgData name="Marco" userId="301bf0f768bc15fc" providerId="LiveId" clId="{34A7D55F-15A0-47D7-90FB-8969025DC4A7}" dt="2021-02-21T14:30:50.037" v="24" actId="1076"/>
        <pc:sldMkLst>
          <pc:docMk/>
          <pc:sldMk cId="2722587773" sldId="449"/>
        </pc:sldMkLst>
        <pc:picChg chg="mod">
          <ac:chgData name="Marco" userId="301bf0f768bc15fc" providerId="LiveId" clId="{34A7D55F-15A0-47D7-90FB-8969025DC4A7}" dt="2021-02-21T14:30:50.037" v="24" actId="1076"/>
          <ac:picMkLst>
            <pc:docMk/>
            <pc:sldMk cId="2722587773" sldId="449"/>
            <ac:picMk id="4" creationId="{3A2DA60C-612F-458E-A241-CB8CC5E28AD6}"/>
          </ac:picMkLst>
        </pc:picChg>
      </pc:sldChg>
      <pc:sldChg chg="modSp mod">
        <pc:chgData name="Marco" userId="301bf0f768bc15fc" providerId="LiveId" clId="{34A7D55F-15A0-47D7-90FB-8969025DC4A7}" dt="2021-02-21T14:29:26.547" v="18" actId="14100"/>
        <pc:sldMkLst>
          <pc:docMk/>
          <pc:sldMk cId="4144681400" sldId="494"/>
        </pc:sldMkLst>
        <pc:spChg chg="mod">
          <ac:chgData name="Marco" userId="301bf0f768bc15fc" providerId="LiveId" clId="{34A7D55F-15A0-47D7-90FB-8969025DC4A7}" dt="2021-02-21T14:29:26.547" v="18" actId="14100"/>
          <ac:spMkLst>
            <pc:docMk/>
            <pc:sldMk cId="4144681400" sldId="494"/>
            <ac:spMk id="7" creationId="{79CC3C09-E44E-4955-BBD3-FA636B7D97EE}"/>
          </ac:spMkLst>
        </pc:spChg>
      </pc:sldChg>
    </pc:docChg>
  </pc:docChgLst>
  <pc:docChgLst>
    <pc:chgData name="Marco Sanches" userId="301bf0f768bc15fc" providerId="LiveId" clId="{E0466832-4884-4AE1-AFF4-7A420DA17A59}"/>
    <pc:docChg chg="undo custSel addSld modSld sldOrd modSection">
      <pc:chgData name="Marco Sanches" userId="301bf0f768bc15fc" providerId="LiveId" clId="{E0466832-4884-4AE1-AFF4-7A420DA17A59}" dt="2021-02-22T11:54:38.761" v="943" actId="1076"/>
      <pc:docMkLst>
        <pc:docMk/>
      </pc:docMkLst>
      <pc:sldChg chg="modSp mod">
        <pc:chgData name="Marco Sanches" userId="301bf0f768bc15fc" providerId="LiveId" clId="{E0466832-4884-4AE1-AFF4-7A420DA17A59}" dt="2021-02-14T22:04:56.025" v="325" actId="20577"/>
        <pc:sldMkLst>
          <pc:docMk/>
          <pc:sldMk cId="1622163198" sldId="258"/>
        </pc:sldMkLst>
        <pc:spChg chg="mod">
          <ac:chgData name="Marco Sanches" userId="301bf0f768bc15fc" providerId="LiveId" clId="{E0466832-4884-4AE1-AFF4-7A420DA17A59}" dt="2021-02-14T22:04:48.720" v="323" actId="20577"/>
          <ac:spMkLst>
            <pc:docMk/>
            <pc:sldMk cId="1622163198" sldId="258"/>
            <ac:spMk id="8" creationId="{9F654FF8-EA10-46D9-9A4C-61C040CBF2CB}"/>
          </ac:spMkLst>
        </pc:spChg>
        <pc:spChg chg="mod">
          <ac:chgData name="Marco Sanches" userId="301bf0f768bc15fc" providerId="LiveId" clId="{E0466832-4884-4AE1-AFF4-7A420DA17A59}" dt="2021-02-14T22:04:56.025" v="325" actId="20577"/>
          <ac:spMkLst>
            <pc:docMk/>
            <pc:sldMk cId="1622163198" sldId="258"/>
            <ac:spMk id="9" creationId="{77192A32-3F7C-4E65-854F-12A194F972D0}"/>
          </ac:spMkLst>
        </pc:spChg>
      </pc:sldChg>
      <pc:sldChg chg="modSp mod">
        <pc:chgData name="Marco Sanches" userId="301bf0f768bc15fc" providerId="LiveId" clId="{E0466832-4884-4AE1-AFF4-7A420DA17A59}" dt="2021-02-17T18:40:40.285" v="780" actId="1037"/>
        <pc:sldMkLst>
          <pc:docMk/>
          <pc:sldMk cId="3899204642" sldId="261"/>
        </pc:sldMkLst>
        <pc:spChg chg="mod">
          <ac:chgData name="Marco Sanches" userId="301bf0f768bc15fc" providerId="LiveId" clId="{E0466832-4884-4AE1-AFF4-7A420DA17A59}" dt="2021-02-17T18:40:40.285" v="780" actId="1037"/>
          <ac:spMkLst>
            <pc:docMk/>
            <pc:sldMk cId="3899204642" sldId="261"/>
            <ac:spMk id="12" creationId="{7C9CD924-C1B3-49F5-A91F-D3F17DF2C322}"/>
          </ac:spMkLst>
        </pc:spChg>
        <pc:spChg chg="mod">
          <ac:chgData name="Marco Sanches" userId="301bf0f768bc15fc" providerId="LiveId" clId="{E0466832-4884-4AE1-AFF4-7A420DA17A59}" dt="2021-02-11T19:21:10.942" v="14" actId="1076"/>
          <ac:spMkLst>
            <pc:docMk/>
            <pc:sldMk cId="3899204642" sldId="261"/>
            <ac:spMk id="19" creationId="{9721D3D3-FE55-40D2-BAFF-B18D70AF793E}"/>
          </ac:spMkLst>
        </pc:spChg>
        <pc:grpChg chg="mod">
          <ac:chgData name="Marco Sanches" userId="301bf0f768bc15fc" providerId="LiveId" clId="{E0466832-4884-4AE1-AFF4-7A420DA17A59}" dt="2021-02-17T18:40:09.449" v="773" actId="1076"/>
          <ac:grpSpMkLst>
            <pc:docMk/>
            <pc:sldMk cId="3899204642" sldId="261"/>
            <ac:grpSpMk id="6" creationId="{7128AB9E-B1D1-487F-AE6A-9CE1930B6E81}"/>
          </ac:grpSpMkLst>
        </pc:grpChg>
      </pc:sldChg>
      <pc:sldChg chg="addSp modSp mod">
        <pc:chgData name="Marco Sanches" userId="301bf0f768bc15fc" providerId="LiveId" clId="{E0466832-4884-4AE1-AFF4-7A420DA17A59}" dt="2021-02-17T18:44:17.981" v="809" actId="1035"/>
        <pc:sldMkLst>
          <pc:docMk/>
          <pc:sldMk cId="2353375659" sldId="264"/>
        </pc:sldMkLst>
        <pc:spChg chg="mod">
          <ac:chgData name="Marco Sanches" userId="301bf0f768bc15fc" providerId="LiveId" clId="{E0466832-4884-4AE1-AFF4-7A420DA17A59}" dt="2021-02-17T18:44:17.981" v="809" actId="1035"/>
          <ac:spMkLst>
            <pc:docMk/>
            <pc:sldMk cId="2353375659" sldId="264"/>
            <ac:spMk id="7" creationId="{79CC3C09-E44E-4955-BBD3-FA636B7D97EE}"/>
          </ac:spMkLst>
        </pc:spChg>
        <pc:spChg chg="add mod">
          <ac:chgData name="Marco Sanches" userId="301bf0f768bc15fc" providerId="LiveId" clId="{E0466832-4884-4AE1-AFF4-7A420DA17A59}" dt="2021-02-14T14:37:07.391" v="49" actId="20577"/>
          <ac:spMkLst>
            <pc:docMk/>
            <pc:sldMk cId="2353375659" sldId="264"/>
            <ac:spMk id="8" creationId="{3EA5C9F0-0F44-4804-8B10-9D2AB1AF4D15}"/>
          </ac:spMkLst>
        </pc:spChg>
        <pc:spChg chg="add mod">
          <ac:chgData name="Marco Sanches" userId="301bf0f768bc15fc" providerId="LiveId" clId="{E0466832-4884-4AE1-AFF4-7A420DA17A59}" dt="2021-02-14T14:37:42.369" v="67" actId="1037"/>
          <ac:spMkLst>
            <pc:docMk/>
            <pc:sldMk cId="2353375659" sldId="264"/>
            <ac:spMk id="9" creationId="{1B3CF0A9-B93B-468F-8C6A-6C8F441E60D5}"/>
          </ac:spMkLst>
        </pc:spChg>
        <pc:picChg chg="add mod">
          <ac:chgData name="Marco Sanches" userId="301bf0f768bc15fc" providerId="LiveId" clId="{E0466832-4884-4AE1-AFF4-7A420DA17A59}" dt="2021-02-14T14:35:59.757" v="30" actId="1076"/>
          <ac:picMkLst>
            <pc:docMk/>
            <pc:sldMk cId="2353375659" sldId="264"/>
            <ac:picMk id="1026" creationId="{AA88B710-BCF5-43F4-BC36-9045C6A8C38F}"/>
          </ac:picMkLst>
        </pc:picChg>
      </pc:sldChg>
      <pc:sldChg chg="modSp mod">
        <pc:chgData name="Marco Sanches" userId="301bf0f768bc15fc" providerId="LiveId" clId="{E0466832-4884-4AE1-AFF4-7A420DA17A59}" dt="2021-02-11T19:20:57.524" v="12" actId="948"/>
        <pc:sldMkLst>
          <pc:docMk/>
          <pc:sldMk cId="0" sldId="307"/>
        </pc:sldMkLst>
        <pc:spChg chg="mod">
          <ac:chgData name="Marco Sanches" userId="301bf0f768bc15fc" providerId="LiveId" clId="{E0466832-4884-4AE1-AFF4-7A420DA17A59}" dt="2021-02-11T19:20:57.524" v="12" actId="948"/>
          <ac:spMkLst>
            <pc:docMk/>
            <pc:sldMk cId="0" sldId="307"/>
            <ac:spMk id="13315" creationId="{75CEF1E6-3B56-4EE1-BE73-051236189207}"/>
          </ac:spMkLst>
        </pc:spChg>
      </pc:sldChg>
      <pc:sldChg chg="modSp mod">
        <pc:chgData name="Marco Sanches" userId="301bf0f768bc15fc" providerId="LiveId" clId="{E0466832-4884-4AE1-AFF4-7A420DA17A59}" dt="2021-02-17T18:41:29.045" v="783" actId="123"/>
        <pc:sldMkLst>
          <pc:docMk/>
          <pc:sldMk cId="1487600067" sldId="381"/>
        </pc:sldMkLst>
        <pc:spChg chg="mod">
          <ac:chgData name="Marco Sanches" userId="301bf0f768bc15fc" providerId="LiveId" clId="{E0466832-4884-4AE1-AFF4-7A420DA17A59}" dt="2021-02-14T14:34:59.878" v="24" actId="207"/>
          <ac:spMkLst>
            <pc:docMk/>
            <pc:sldMk cId="1487600067" sldId="381"/>
            <ac:spMk id="7" creationId="{1935483C-0441-4119-9CDF-4D2284749C18}"/>
          </ac:spMkLst>
        </pc:spChg>
        <pc:spChg chg="mod">
          <ac:chgData name="Marco Sanches" userId="301bf0f768bc15fc" providerId="LiveId" clId="{E0466832-4884-4AE1-AFF4-7A420DA17A59}" dt="2021-02-17T18:41:29.045" v="783" actId="123"/>
          <ac:spMkLst>
            <pc:docMk/>
            <pc:sldMk cId="1487600067" sldId="381"/>
            <ac:spMk id="11" creationId="{5DE4582B-0445-49FA-A309-D91C008437B7}"/>
          </ac:spMkLst>
        </pc:spChg>
      </pc:sldChg>
      <pc:sldChg chg="addSp delSp modSp mod">
        <pc:chgData name="Marco Sanches" userId="301bf0f768bc15fc" providerId="LiveId" clId="{E0466832-4884-4AE1-AFF4-7A420DA17A59}" dt="2021-02-22T11:04:53.555" v="904" actId="1076"/>
        <pc:sldMkLst>
          <pc:docMk/>
          <pc:sldMk cId="2452270298" sldId="383"/>
        </pc:sldMkLst>
        <pc:spChg chg="mod">
          <ac:chgData name="Marco Sanches" userId="301bf0f768bc15fc" providerId="LiveId" clId="{E0466832-4884-4AE1-AFF4-7A420DA17A59}" dt="2021-02-17T18:43:32.953" v="797" actId="20577"/>
          <ac:spMkLst>
            <pc:docMk/>
            <pc:sldMk cId="2452270298" sldId="383"/>
            <ac:spMk id="3" creationId="{499620B2-6226-47C5-9450-4A06C2FC958B}"/>
          </ac:spMkLst>
        </pc:spChg>
        <pc:spChg chg="mod">
          <ac:chgData name="Marco Sanches" userId="301bf0f768bc15fc" providerId="LiveId" clId="{E0466832-4884-4AE1-AFF4-7A420DA17A59}" dt="2021-02-22T10:59:16.594" v="897" actId="122"/>
          <ac:spMkLst>
            <pc:docMk/>
            <pc:sldMk cId="2452270298" sldId="383"/>
            <ac:spMk id="7" creationId="{9D1525C1-4ABA-4A92-BD88-475454402829}"/>
          </ac:spMkLst>
        </pc:spChg>
        <pc:spChg chg="mod">
          <ac:chgData name="Marco Sanches" userId="301bf0f768bc15fc" providerId="LiveId" clId="{E0466832-4884-4AE1-AFF4-7A420DA17A59}" dt="2021-02-17T18:42:45.713" v="791" actId="108"/>
          <ac:spMkLst>
            <pc:docMk/>
            <pc:sldMk cId="2452270298" sldId="383"/>
            <ac:spMk id="11" creationId="{F4EC1BB1-4CBF-40E2-9804-F41EDEFAD536}"/>
          </ac:spMkLst>
        </pc:spChg>
        <pc:spChg chg="add mod">
          <ac:chgData name="Marco Sanches" userId="301bf0f768bc15fc" providerId="LiveId" clId="{E0466832-4884-4AE1-AFF4-7A420DA17A59}" dt="2021-02-22T11:04:42.677" v="902" actId="255"/>
          <ac:spMkLst>
            <pc:docMk/>
            <pc:sldMk cId="2452270298" sldId="383"/>
            <ac:spMk id="16" creationId="{3704486B-6F29-4DCA-BD23-A579415F168F}"/>
          </ac:spMkLst>
        </pc:spChg>
        <pc:spChg chg="add mod">
          <ac:chgData name="Marco Sanches" userId="301bf0f768bc15fc" providerId="LiveId" clId="{E0466832-4884-4AE1-AFF4-7A420DA17A59}" dt="2021-02-17T18:44:06.256" v="805" actId="14100"/>
          <ac:spMkLst>
            <pc:docMk/>
            <pc:sldMk cId="2452270298" sldId="383"/>
            <ac:spMk id="17" creationId="{DB77DD73-8802-48BE-B1C7-897E876CF2C2}"/>
          </ac:spMkLst>
        </pc:spChg>
        <pc:spChg chg="mod">
          <ac:chgData name="Marco Sanches" userId="301bf0f768bc15fc" providerId="LiveId" clId="{E0466832-4884-4AE1-AFF4-7A420DA17A59}" dt="2021-02-22T10:59:13.914" v="896" actId="122"/>
          <ac:spMkLst>
            <pc:docMk/>
            <pc:sldMk cId="2452270298" sldId="383"/>
            <ac:spMk id="18" creationId="{A5245F26-2B1D-4ED9-A266-F392F2351382}"/>
          </ac:spMkLst>
        </pc:spChg>
        <pc:spChg chg="add del mod">
          <ac:chgData name="Marco Sanches" userId="301bf0f768bc15fc" providerId="LiveId" clId="{E0466832-4884-4AE1-AFF4-7A420DA17A59}" dt="2021-02-17T18:42:30.805" v="789" actId="478"/>
          <ac:spMkLst>
            <pc:docMk/>
            <pc:sldMk cId="2452270298" sldId="383"/>
            <ac:spMk id="19" creationId="{F8A00507-156B-46C5-A3A7-BF6B02A6B0C9}"/>
          </ac:spMkLst>
        </pc:spChg>
        <pc:spChg chg="mod">
          <ac:chgData name="Marco Sanches" userId="301bf0f768bc15fc" providerId="LiveId" clId="{E0466832-4884-4AE1-AFF4-7A420DA17A59}" dt="2021-02-22T11:04:53.555" v="904" actId="1076"/>
          <ac:spMkLst>
            <pc:docMk/>
            <pc:sldMk cId="2452270298" sldId="383"/>
            <ac:spMk id="20" creationId="{CEECFF77-0DD9-4BBD-89A9-561F0AE13D6E}"/>
          </ac:spMkLst>
        </pc:spChg>
        <pc:spChg chg="mod">
          <ac:chgData name="Marco Sanches" userId="301bf0f768bc15fc" providerId="LiveId" clId="{E0466832-4884-4AE1-AFF4-7A420DA17A59}" dt="2021-02-22T11:04:42.677" v="902" actId="255"/>
          <ac:spMkLst>
            <pc:docMk/>
            <pc:sldMk cId="2452270298" sldId="383"/>
            <ac:spMk id="21" creationId="{244E91B5-89E2-480F-9FB8-61B6F71DF5C0}"/>
          </ac:spMkLst>
        </pc:spChg>
        <pc:spChg chg="mod">
          <ac:chgData name="Marco Sanches" userId="301bf0f768bc15fc" providerId="LiveId" clId="{E0466832-4884-4AE1-AFF4-7A420DA17A59}" dt="2021-02-22T11:04:51.097" v="903" actId="1076"/>
          <ac:spMkLst>
            <pc:docMk/>
            <pc:sldMk cId="2452270298" sldId="383"/>
            <ac:spMk id="22" creationId="{02B6AEFF-DC53-437D-B639-9D4BBF7C48EA}"/>
          </ac:spMkLst>
        </pc:spChg>
        <pc:spChg chg="del">
          <ac:chgData name="Marco Sanches" userId="301bf0f768bc15fc" providerId="LiveId" clId="{E0466832-4884-4AE1-AFF4-7A420DA17A59}" dt="2021-02-15T21:59:41.479" v="590" actId="478"/>
          <ac:spMkLst>
            <pc:docMk/>
            <pc:sldMk cId="2452270298" sldId="383"/>
            <ac:spMk id="25" creationId="{2E0DD3B2-3476-4330-9D5B-522048E0C42D}"/>
          </ac:spMkLst>
        </pc:spChg>
        <pc:spChg chg="del mod">
          <ac:chgData name="Marco Sanches" userId="301bf0f768bc15fc" providerId="LiveId" clId="{E0466832-4884-4AE1-AFF4-7A420DA17A59}" dt="2021-02-17T18:42:28.480" v="787" actId="478"/>
          <ac:spMkLst>
            <pc:docMk/>
            <pc:sldMk cId="2452270298" sldId="383"/>
            <ac:spMk id="40" creationId="{D1BBE212-9720-4DE9-96F5-B903BA8C6EBB}"/>
          </ac:spMkLst>
        </pc:spChg>
        <pc:spChg chg="del">
          <ac:chgData name="Marco Sanches" userId="301bf0f768bc15fc" providerId="LiveId" clId="{E0466832-4884-4AE1-AFF4-7A420DA17A59}" dt="2021-02-15T21:59:39.749" v="588" actId="478"/>
          <ac:spMkLst>
            <pc:docMk/>
            <pc:sldMk cId="2452270298" sldId="383"/>
            <ac:spMk id="41" creationId="{6DB1E924-8AD4-4C83-936C-D4FE8F7A4FCB}"/>
          </ac:spMkLst>
        </pc:spChg>
        <pc:spChg chg="del">
          <ac:chgData name="Marco Sanches" userId="301bf0f768bc15fc" providerId="LiveId" clId="{E0466832-4884-4AE1-AFF4-7A420DA17A59}" dt="2021-02-15T21:59:40.636" v="589" actId="478"/>
          <ac:spMkLst>
            <pc:docMk/>
            <pc:sldMk cId="2452270298" sldId="383"/>
            <ac:spMk id="42" creationId="{407EAF79-B81E-4B9B-9CA9-66F3FFFEEB48}"/>
          </ac:spMkLst>
        </pc:spChg>
        <pc:spChg chg="del mod">
          <ac:chgData name="Marco Sanches" userId="301bf0f768bc15fc" providerId="LiveId" clId="{E0466832-4884-4AE1-AFF4-7A420DA17A59}" dt="2021-02-17T18:42:30.100" v="788" actId="478"/>
          <ac:spMkLst>
            <pc:docMk/>
            <pc:sldMk cId="2452270298" sldId="383"/>
            <ac:spMk id="49" creationId="{61877D46-CE5E-40F4-B8FF-26CC422143A0}"/>
          </ac:spMkLst>
        </pc:spChg>
        <pc:spChg chg="del mod">
          <ac:chgData name="Marco Sanches" userId="301bf0f768bc15fc" providerId="LiveId" clId="{E0466832-4884-4AE1-AFF4-7A420DA17A59}" dt="2021-02-17T18:42:15.807" v="784" actId="478"/>
          <ac:spMkLst>
            <pc:docMk/>
            <pc:sldMk cId="2452270298" sldId="383"/>
            <ac:spMk id="51" creationId="{4D800BF3-1040-42A1-8578-9F2F5DFF225C}"/>
          </ac:spMkLst>
        </pc:spChg>
        <pc:picChg chg="add mod">
          <ac:chgData name="Marco Sanches" userId="301bf0f768bc15fc" providerId="LiveId" clId="{E0466832-4884-4AE1-AFF4-7A420DA17A59}" dt="2021-02-17T18:42:19.959" v="786" actId="1076"/>
          <ac:picMkLst>
            <pc:docMk/>
            <pc:sldMk cId="2452270298" sldId="383"/>
            <ac:picMk id="23" creationId="{8A22E0CD-2F7D-4C5B-B11C-6B496B4C78D6}"/>
          </ac:picMkLst>
        </pc:picChg>
        <pc:picChg chg="add mod">
          <ac:chgData name="Marco Sanches" userId="301bf0f768bc15fc" providerId="LiveId" clId="{E0466832-4884-4AE1-AFF4-7A420DA17A59}" dt="2021-02-17T18:43:49.316" v="800" actId="1076"/>
          <ac:picMkLst>
            <pc:docMk/>
            <pc:sldMk cId="2452270298" sldId="383"/>
            <ac:picMk id="24" creationId="{75095BC5-B9DC-4BD3-8CDB-0ED2F2DBDE41}"/>
          </ac:picMkLst>
        </pc:picChg>
        <pc:picChg chg="add mod">
          <ac:chgData name="Marco Sanches" userId="301bf0f768bc15fc" providerId="LiveId" clId="{E0466832-4884-4AE1-AFF4-7A420DA17A59}" dt="2021-02-17T18:44:03.102" v="804" actId="1076"/>
          <ac:picMkLst>
            <pc:docMk/>
            <pc:sldMk cId="2452270298" sldId="383"/>
            <ac:picMk id="25" creationId="{7E2F4CF1-FBFF-4B72-B0EE-636FC419C94D}"/>
          </ac:picMkLst>
        </pc:picChg>
        <pc:picChg chg="add mod">
          <ac:chgData name="Marco Sanches" userId="301bf0f768bc15fc" providerId="LiveId" clId="{E0466832-4884-4AE1-AFF4-7A420DA17A59}" dt="2021-02-17T18:42:31.861" v="790"/>
          <ac:picMkLst>
            <pc:docMk/>
            <pc:sldMk cId="2452270298" sldId="383"/>
            <ac:picMk id="26" creationId="{E50688DD-3FA1-47A8-B2AC-CFFF20F52CFB}"/>
          </ac:picMkLst>
        </pc:picChg>
      </pc:sldChg>
      <pc:sldChg chg="addSp delSp modSp mod">
        <pc:chgData name="Marco Sanches" userId="301bf0f768bc15fc" providerId="LiveId" clId="{E0466832-4884-4AE1-AFF4-7A420DA17A59}" dt="2021-02-15T00:07:53.574" v="451" actId="1076"/>
        <pc:sldMkLst>
          <pc:docMk/>
          <pc:sldMk cId="1288407131" sldId="394"/>
        </pc:sldMkLst>
        <pc:spChg chg="del">
          <ac:chgData name="Marco Sanches" userId="301bf0f768bc15fc" providerId="LiveId" clId="{E0466832-4884-4AE1-AFF4-7A420DA17A59}" dt="2021-02-14T14:53:50.659" v="304" actId="478"/>
          <ac:spMkLst>
            <pc:docMk/>
            <pc:sldMk cId="1288407131" sldId="394"/>
            <ac:spMk id="2" creationId="{2FEB041C-ACB5-4926-A2B1-075279CEE67D}"/>
          </ac:spMkLst>
        </pc:spChg>
        <pc:spChg chg="add del mod">
          <ac:chgData name="Marco Sanches" userId="301bf0f768bc15fc" providerId="LiveId" clId="{E0466832-4884-4AE1-AFF4-7A420DA17A59}" dt="2021-02-14T14:53:54.679" v="305" actId="478"/>
          <ac:spMkLst>
            <pc:docMk/>
            <pc:sldMk cId="1288407131" sldId="394"/>
            <ac:spMk id="6" creationId="{52BCE9C0-1706-4229-8DFA-06A38413F464}"/>
          </ac:spMkLst>
        </pc:spChg>
        <pc:spChg chg="add mod">
          <ac:chgData name="Marco Sanches" userId="301bf0f768bc15fc" providerId="LiveId" clId="{E0466832-4884-4AE1-AFF4-7A420DA17A59}" dt="2021-02-14T14:53:55.479" v="306"/>
          <ac:spMkLst>
            <pc:docMk/>
            <pc:sldMk cId="1288407131" sldId="394"/>
            <ac:spMk id="9" creationId="{055C619B-87EC-49A1-AB18-D3AA0425EB2D}"/>
          </ac:spMkLst>
        </pc:spChg>
        <pc:spChg chg="mod">
          <ac:chgData name="Marco Sanches" userId="301bf0f768bc15fc" providerId="LiveId" clId="{E0466832-4884-4AE1-AFF4-7A420DA17A59}" dt="2021-02-15T00:07:53.574" v="451" actId="1076"/>
          <ac:spMkLst>
            <pc:docMk/>
            <pc:sldMk cId="1288407131" sldId="394"/>
            <ac:spMk id="14" creationId="{BB89F464-75FB-42D4-A3BA-717E1D0F953F}"/>
          </ac:spMkLst>
        </pc:spChg>
        <pc:spChg chg="mod">
          <ac:chgData name="Marco Sanches" userId="301bf0f768bc15fc" providerId="LiveId" clId="{E0466832-4884-4AE1-AFF4-7A420DA17A59}" dt="2021-02-15T00:07:49.163" v="450" actId="1076"/>
          <ac:spMkLst>
            <pc:docMk/>
            <pc:sldMk cId="1288407131" sldId="394"/>
            <ac:spMk id="16" creationId="{E25199AD-26BD-48CF-8BF5-73948786E5CF}"/>
          </ac:spMkLst>
        </pc:spChg>
      </pc:sldChg>
      <pc:sldChg chg="add">
        <pc:chgData name="Marco Sanches" userId="301bf0f768bc15fc" providerId="LiveId" clId="{E0466832-4884-4AE1-AFF4-7A420DA17A59}" dt="2021-02-17T19:14:16.188" v="811"/>
        <pc:sldMkLst>
          <pc:docMk/>
          <pc:sldMk cId="4084166105" sldId="395"/>
        </pc:sldMkLst>
      </pc:sldChg>
      <pc:sldChg chg="modSp mod">
        <pc:chgData name="Marco Sanches" userId="301bf0f768bc15fc" providerId="LiveId" clId="{E0466832-4884-4AE1-AFF4-7A420DA17A59}" dt="2021-02-22T11:12:54.729" v="919" actId="1076"/>
        <pc:sldMkLst>
          <pc:docMk/>
          <pc:sldMk cId="407932995" sldId="397"/>
        </pc:sldMkLst>
        <pc:spChg chg="mod">
          <ac:chgData name="Marco Sanches" userId="301bf0f768bc15fc" providerId="LiveId" clId="{E0466832-4884-4AE1-AFF4-7A420DA17A59}" dt="2021-02-22T11:08:02.886" v="910" actId="1076"/>
          <ac:spMkLst>
            <pc:docMk/>
            <pc:sldMk cId="407932995" sldId="397"/>
            <ac:spMk id="3" creationId="{3D61ECEE-4718-4222-81C6-2B68CC8792EC}"/>
          </ac:spMkLst>
        </pc:spChg>
        <pc:spChg chg="mod">
          <ac:chgData name="Marco Sanches" userId="301bf0f768bc15fc" providerId="LiveId" clId="{E0466832-4884-4AE1-AFF4-7A420DA17A59}" dt="2021-02-22T11:12:54.729" v="919" actId="1076"/>
          <ac:spMkLst>
            <pc:docMk/>
            <pc:sldMk cId="407932995" sldId="397"/>
            <ac:spMk id="5" creationId="{A57B1EC7-AB5E-4E43-8424-B28A1E37EFD7}"/>
          </ac:spMkLst>
        </pc:spChg>
        <pc:spChg chg="mod">
          <ac:chgData name="Marco Sanches" userId="301bf0f768bc15fc" providerId="LiveId" clId="{E0466832-4884-4AE1-AFF4-7A420DA17A59}" dt="2021-02-22T11:06:37.677" v="908" actId="1076"/>
          <ac:spMkLst>
            <pc:docMk/>
            <pc:sldMk cId="407932995" sldId="397"/>
            <ac:spMk id="7" creationId="{1D1BC409-8CD5-4BAA-95D7-A503E48EE3D4}"/>
          </ac:spMkLst>
        </pc:spChg>
        <pc:spChg chg="mod">
          <ac:chgData name="Marco Sanches" userId="301bf0f768bc15fc" providerId="LiveId" clId="{E0466832-4884-4AE1-AFF4-7A420DA17A59}" dt="2021-02-22T10:45:53.625" v="865" actId="1076"/>
          <ac:spMkLst>
            <pc:docMk/>
            <pc:sldMk cId="407932995" sldId="397"/>
            <ac:spMk id="11" creationId="{404D0452-EEC7-4A76-BC9E-8FF06E9863D3}"/>
          </ac:spMkLst>
        </pc:spChg>
        <pc:cxnChg chg="mod">
          <ac:chgData name="Marco Sanches" userId="301bf0f768bc15fc" providerId="LiveId" clId="{E0466832-4884-4AE1-AFF4-7A420DA17A59}" dt="2021-02-22T11:08:06.186" v="911" actId="1076"/>
          <ac:cxnSpMkLst>
            <pc:docMk/>
            <pc:sldMk cId="407932995" sldId="397"/>
            <ac:cxnSpMk id="9" creationId="{28A25956-9E75-4C0D-8926-21E44BA747DC}"/>
          </ac:cxnSpMkLst>
        </pc:cxnChg>
      </pc:sldChg>
      <pc:sldChg chg="addSp delSp modSp mod">
        <pc:chgData name="Marco Sanches" userId="301bf0f768bc15fc" providerId="LiveId" clId="{E0466832-4884-4AE1-AFF4-7A420DA17A59}" dt="2021-02-17T18:37:45.428" v="772" actId="14100"/>
        <pc:sldMkLst>
          <pc:docMk/>
          <pc:sldMk cId="3722614090" sldId="422"/>
        </pc:sldMkLst>
        <pc:spChg chg="mod">
          <ac:chgData name="Marco Sanches" userId="301bf0f768bc15fc" providerId="LiveId" clId="{E0466832-4884-4AE1-AFF4-7A420DA17A59}" dt="2021-02-17T18:35:14.969" v="695" actId="1076"/>
          <ac:spMkLst>
            <pc:docMk/>
            <pc:sldMk cId="3722614090" sldId="422"/>
            <ac:spMk id="5" creationId="{45DFCEC3-7369-4D1C-A5C5-C6F7176C7801}"/>
          </ac:spMkLst>
        </pc:spChg>
        <pc:spChg chg="mod">
          <ac:chgData name="Marco Sanches" userId="301bf0f768bc15fc" providerId="LiveId" clId="{E0466832-4884-4AE1-AFF4-7A420DA17A59}" dt="2021-02-17T18:37:16.922" v="763" actId="1076"/>
          <ac:spMkLst>
            <pc:docMk/>
            <pc:sldMk cId="3722614090" sldId="422"/>
            <ac:spMk id="6" creationId="{5A765E94-AE8E-4875-BCAD-E0DB6FAA6039}"/>
          </ac:spMkLst>
        </pc:spChg>
        <pc:spChg chg="mod">
          <ac:chgData name="Marco Sanches" userId="301bf0f768bc15fc" providerId="LiveId" clId="{E0466832-4884-4AE1-AFF4-7A420DA17A59}" dt="2021-02-17T18:37:23.020" v="764" actId="1076"/>
          <ac:spMkLst>
            <pc:docMk/>
            <pc:sldMk cId="3722614090" sldId="422"/>
            <ac:spMk id="7" creationId="{F745508D-455C-4D3F-A1F7-3E9692A8E909}"/>
          </ac:spMkLst>
        </pc:spChg>
        <pc:spChg chg="del">
          <ac:chgData name="Marco Sanches" userId="301bf0f768bc15fc" providerId="LiveId" clId="{E0466832-4884-4AE1-AFF4-7A420DA17A59}" dt="2021-02-17T18:31:46.480" v="678" actId="478"/>
          <ac:spMkLst>
            <pc:docMk/>
            <pc:sldMk cId="3722614090" sldId="422"/>
            <ac:spMk id="10" creationId="{7041DCF8-8893-4239-B941-A281D241A1FA}"/>
          </ac:spMkLst>
        </pc:spChg>
        <pc:spChg chg="mod">
          <ac:chgData name="Marco Sanches" userId="301bf0f768bc15fc" providerId="LiveId" clId="{E0466832-4884-4AE1-AFF4-7A420DA17A59}" dt="2021-02-17T18:37:26.277" v="765" actId="1076"/>
          <ac:spMkLst>
            <pc:docMk/>
            <pc:sldMk cId="3722614090" sldId="422"/>
            <ac:spMk id="11" creationId="{CEB673FA-AB1E-493F-8F5E-5461EB56BB13}"/>
          </ac:spMkLst>
        </pc:spChg>
        <pc:spChg chg="mod">
          <ac:chgData name="Marco Sanches" userId="301bf0f768bc15fc" providerId="LiveId" clId="{E0466832-4884-4AE1-AFF4-7A420DA17A59}" dt="2021-02-17T18:37:34.970" v="771" actId="1076"/>
          <ac:spMkLst>
            <pc:docMk/>
            <pc:sldMk cId="3722614090" sldId="422"/>
            <ac:spMk id="12" creationId="{9D95F85D-42DD-4FE8-A579-B2D45675B4A1}"/>
          </ac:spMkLst>
        </pc:spChg>
        <pc:spChg chg="mod">
          <ac:chgData name="Marco Sanches" userId="301bf0f768bc15fc" providerId="LiveId" clId="{E0466832-4884-4AE1-AFF4-7A420DA17A59}" dt="2021-02-17T18:35:45.077" v="712" actId="1076"/>
          <ac:spMkLst>
            <pc:docMk/>
            <pc:sldMk cId="3722614090" sldId="422"/>
            <ac:spMk id="13" creationId="{471C1B5E-7236-4770-B241-3CC0CB499C14}"/>
          </ac:spMkLst>
        </pc:spChg>
        <pc:spChg chg="del">
          <ac:chgData name="Marco Sanches" userId="301bf0f768bc15fc" providerId="LiveId" clId="{E0466832-4884-4AE1-AFF4-7A420DA17A59}" dt="2021-02-17T18:31:50.056" v="680" actId="478"/>
          <ac:spMkLst>
            <pc:docMk/>
            <pc:sldMk cId="3722614090" sldId="422"/>
            <ac:spMk id="18" creationId="{19F7C9DC-F1F9-4CBA-A182-EADC8AA03011}"/>
          </ac:spMkLst>
        </pc:spChg>
        <pc:spChg chg="del">
          <ac:chgData name="Marco Sanches" userId="301bf0f768bc15fc" providerId="LiveId" clId="{E0466832-4884-4AE1-AFF4-7A420DA17A59}" dt="2021-02-17T18:33:33.065" v="683" actId="478"/>
          <ac:spMkLst>
            <pc:docMk/>
            <pc:sldMk cId="3722614090" sldId="422"/>
            <ac:spMk id="22" creationId="{71FDEFAE-EB7F-441B-BC6B-9C9EB4304493}"/>
          </ac:spMkLst>
        </pc:spChg>
        <pc:spChg chg="mod">
          <ac:chgData name="Marco Sanches" userId="301bf0f768bc15fc" providerId="LiveId" clId="{E0466832-4884-4AE1-AFF4-7A420DA17A59}" dt="2021-02-17T18:35:24.361" v="696" actId="1076"/>
          <ac:spMkLst>
            <pc:docMk/>
            <pc:sldMk cId="3722614090" sldId="422"/>
            <ac:spMk id="26" creationId="{D1D0FDDB-0049-4612-8FF5-6821C824A0E7}"/>
          </ac:spMkLst>
        </pc:spChg>
        <pc:picChg chg="add mod">
          <ac:chgData name="Marco Sanches" userId="301bf0f768bc15fc" providerId="LiveId" clId="{E0466832-4884-4AE1-AFF4-7A420DA17A59}" dt="2021-02-17T18:33:48.852" v="688" actId="1076"/>
          <ac:picMkLst>
            <pc:docMk/>
            <pc:sldMk cId="3722614090" sldId="422"/>
            <ac:picMk id="4" creationId="{CAA7C84D-1FAD-4F9E-A994-26DEC1563212}"/>
          </ac:picMkLst>
        </pc:picChg>
        <pc:picChg chg="add mod">
          <ac:chgData name="Marco Sanches" userId="301bf0f768bc15fc" providerId="LiveId" clId="{E0466832-4884-4AE1-AFF4-7A420DA17A59}" dt="2021-02-17T18:34:22.959" v="694" actId="688"/>
          <ac:picMkLst>
            <pc:docMk/>
            <pc:sldMk cId="3722614090" sldId="422"/>
            <ac:picMk id="29" creationId="{1FADBF89-7C3E-48C9-8C4E-822EA1C5C9F5}"/>
          </ac:picMkLst>
        </pc:picChg>
        <pc:picChg chg="add mod">
          <ac:chgData name="Marco Sanches" userId="301bf0f768bc15fc" providerId="LiveId" clId="{E0466832-4884-4AE1-AFF4-7A420DA17A59}" dt="2021-02-17T18:34:09.006" v="692" actId="1076"/>
          <ac:picMkLst>
            <pc:docMk/>
            <pc:sldMk cId="3722614090" sldId="422"/>
            <ac:picMk id="30" creationId="{CB832986-1F14-4174-81A4-0CA9BAD447D4}"/>
          </ac:picMkLst>
        </pc:picChg>
        <pc:cxnChg chg="mod">
          <ac:chgData name="Marco Sanches" userId="301bf0f768bc15fc" providerId="LiveId" clId="{E0466832-4884-4AE1-AFF4-7A420DA17A59}" dt="2021-02-17T18:37:23.020" v="764" actId="1076"/>
          <ac:cxnSpMkLst>
            <pc:docMk/>
            <pc:sldMk cId="3722614090" sldId="422"/>
            <ac:cxnSpMk id="8" creationId="{9D2ED9DE-EC16-4C8B-9362-78189CA6582D}"/>
          </ac:cxnSpMkLst>
        </pc:cxnChg>
        <pc:cxnChg chg="mod">
          <ac:chgData name="Marco Sanches" userId="301bf0f768bc15fc" providerId="LiveId" clId="{E0466832-4884-4AE1-AFF4-7A420DA17A59}" dt="2021-02-17T18:37:30.739" v="770" actId="1037"/>
          <ac:cxnSpMkLst>
            <pc:docMk/>
            <pc:sldMk cId="3722614090" sldId="422"/>
            <ac:cxnSpMk id="9" creationId="{FA5A8D46-8F6B-4ED5-9047-8D6005FF6EB1}"/>
          </ac:cxnSpMkLst>
        </pc:cxnChg>
        <pc:cxnChg chg="mod">
          <ac:chgData name="Marco Sanches" userId="301bf0f768bc15fc" providerId="LiveId" clId="{E0466832-4884-4AE1-AFF4-7A420DA17A59}" dt="2021-02-17T18:36:50.382" v="758" actId="14100"/>
          <ac:cxnSpMkLst>
            <pc:docMk/>
            <pc:sldMk cId="3722614090" sldId="422"/>
            <ac:cxnSpMk id="14" creationId="{8201081C-EAAA-4119-87A2-DAB365C6565D}"/>
          </ac:cxnSpMkLst>
        </pc:cxnChg>
        <pc:cxnChg chg="del mod">
          <ac:chgData name="Marco Sanches" userId="301bf0f768bc15fc" providerId="LiveId" clId="{E0466832-4884-4AE1-AFF4-7A420DA17A59}" dt="2021-02-17T18:37:03.079" v="761" actId="478"/>
          <ac:cxnSpMkLst>
            <pc:docMk/>
            <pc:sldMk cId="3722614090" sldId="422"/>
            <ac:cxnSpMk id="15" creationId="{8C0F5248-FF4A-4273-83CA-AD168CAF2D6D}"/>
          </ac:cxnSpMkLst>
        </pc:cxnChg>
        <pc:cxnChg chg="mod">
          <ac:chgData name="Marco Sanches" userId="301bf0f768bc15fc" providerId="LiveId" clId="{E0466832-4884-4AE1-AFF4-7A420DA17A59}" dt="2021-02-17T18:37:45.428" v="772" actId="14100"/>
          <ac:cxnSpMkLst>
            <pc:docMk/>
            <pc:sldMk cId="3722614090" sldId="422"/>
            <ac:cxnSpMk id="20" creationId="{4C6DCD23-81F3-45E3-9701-1761840D4E79}"/>
          </ac:cxnSpMkLst>
        </pc:cxnChg>
        <pc:cxnChg chg="mod">
          <ac:chgData name="Marco Sanches" userId="301bf0f768bc15fc" providerId="LiveId" clId="{E0466832-4884-4AE1-AFF4-7A420DA17A59}" dt="2021-02-17T18:36:11.216" v="750" actId="14100"/>
          <ac:cxnSpMkLst>
            <pc:docMk/>
            <pc:sldMk cId="3722614090" sldId="422"/>
            <ac:cxnSpMk id="27" creationId="{3A35C7BB-3E92-4479-99CD-79881F4FB4D0}"/>
          </ac:cxnSpMkLst>
        </pc:cxnChg>
        <pc:cxnChg chg="add mod">
          <ac:chgData name="Marco Sanches" userId="301bf0f768bc15fc" providerId="LiveId" clId="{E0466832-4884-4AE1-AFF4-7A420DA17A59}" dt="2021-02-17T18:37:11.087" v="762" actId="1076"/>
          <ac:cxnSpMkLst>
            <pc:docMk/>
            <pc:sldMk cId="3722614090" sldId="422"/>
            <ac:cxnSpMk id="35" creationId="{9800CE24-AC14-47BB-BC42-F1C9D5751BA7}"/>
          </ac:cxnSpMkLst>
        </pc:cxnChg>
      </pc:sldChg>
      <pc:sldChg chg="modSp mod">
        <pc:chgData name="Marco Sanches" userId="301bf0f768bc15fc" providerId="LiveId" clId="{E0466832-4884-4AE1-AFF4-7A420DA17A59}" dt="2021-02-17T18:44:39.718" v="810" actId="179"/>
        <pc:sldMkLst>
          <pc:docMk/>
          <pc:sldMk cId="885248054" sldId="436"/>
        </pc:sldMkLst>
        <pc:spChg chg="mod">
          <ac:chgData name="Marco Sanches" userId="301bf0f768bc15fc" providerId="LiveId" clId="{E0466832-4884-4AE1-AFF4-7A420DA17A59}" dt="2021-02-17T18:44:39.718" v="810" actId="179"/>
          <ac:spMkLst>
            <pc:docMk/>
            <pc:sldMk cId="885248054" sldId="436"/>
            <ac:spMk id="4" creationId="{EDDC40E2-29E1-41C0-ACC0-A060800A3A2D}"/>
          </ac:spMkLst>
        </pc:spChg>
        <pc:picChg chg="mod">
          <ac:chgData name="Marco Sanches" userId="301bf0f768bc15fc" providerId="LiveId" clId="{E0466832-4884-4AE1-AFF4-7A420DA17A59}" dt="2021-02-11T19:21:37.534" v="16" actId="1076"/>
          <ac:picMkLst>
            <pc:docMk/>
            <pc:sldMk cId="885248054" sldId="436"/>
            <ac:picMk id="3" creationId="{70C89A03-31AE-4C79-8431-EF7B98BEEE2F}"/>
          </ac:picMkLst>
        </pc:picChg>
      </pc:sldChg>
      <pc:sldChg chg="addSp modSp mod">
        <pc:chgData name="Marco Sanches" userId="301bf0f768bc15fc" providerId="LiveId" clId="{E0466832-4884-4AE1-AFF4-7A420DA17A59}" dt="2021-02-14T14:53:15.647" v="272" actId="20577"/>
        <pc:sldMkLst>
          <pc:docMk/>
          <pc:sldMk cId="2469191261" sldId="437"/>
        </pc:sldMkLst>
        <pc:spChg chg="mod">
          <ac:chgData name="Marco Sanches" userId="301bf0f768bc15fc" providerId="LiveId" clId="{E0466832-4884-4AE1-AFF4-7A420DA17A59}" dt="2021-02-14T14:52:38.270" v="259" actId="20577"/>
          <ac:spMkLst>
            <pc:docMk/>
            <pc:sldMk cId="2469191261" sldId="437"/>
            <ac:spMk id="4" creationId="{814A3FA5-EA6E-4051-93ED-8FC3C185B3BE}"/>
          </ac:spMkLst>
        </pc:spChg>
        <pc:spChg chg="add mod">
          <ac:chgData name="Marco Sanches" userId="301bf0f768bc15fc" providerId="LiveId" clId="{E0466832-4884-4AE1-AFF4-7A420DA17A59}" dt="2021-02-14T14:53:15.647" v="272" actId="20577"/>
          <ac:spMkLst>
            <pc:docMk/>
            <pc:sldMk cId="2469191261" sldId="437"/>
            <ac:spMk id="6" creationId="{2811E675-FDFC-4968-80FB-C5ABDDA44B96}"/>
          </ac:spMkLst>
        </pc:spChg>
      </pc:sldChg>
      <pc:sldChg chg="add">
        <pc:chgData name="Marco Sanches" userId="301bf0f768bc15fc" providerId="LiveId" clId="{E0466832-4884-4AE1-AFF4-7A420DA17A59}" dt="2021-02-17T19:16:20.448" v="814"/>
        <pc:sldMkLst>
          <pc:docMk/>
          <pc:sldMk cId="3909437781" sldId="440"/>
        </pc:sldMkLst>
      </pc:sldChg>
      <pc:sldChg chg="modSp mod">
        <pc:chgData name="Marco Sanches" userId="301bf0f768bc15fc" providerId="LiveId" clId="{E0466832-4884-4AE1-AFF4-7A420DA17A59}" dt="2021-02-11T19:38:33.123" v="18" actId="6549"/>
        <pc:sldMkLst>
          <pc:docMk/>
          <pc:sldMk cId="2722587773" sldId="449"/>
        </pc:sldMkLst>
        <pc:spChg chg="mod">
          <ac:chgData name="Marco Sanches" userId="301bf0f768bc15fc" providerId="LiveId" clId="{E0466832-4884-4AE1-AFF4-7A420DA17A59}" dt="2021-02-11T19:38:33.123" v="18" actId="6549"/>
          <ac:spMkLst>
            <pc:docMk/>
            <pc:sldMk cId="2722587773" sldId="449"/>
            <ac:spMk id="3" creationId="{A9F76A18-DDDA-472B-BA57-98B744E4969E}"/>
          </ac:spMkLst>
        </pc:spChg>
      </pc:sldChg>
      <pc:sldChg chg="modSp mod">
        <pc:chgData name="Marco Sanches" userId="301bf0f768bc15fc" providerId="LiveId" clId="{E0466832-4884-4AE1-AFF4-7A420DA17A59}" dt="2021-02-14T22:05:06.655" v="326" actId="1076"/>
        <pc:sldMkLst>
          <pc:docMk/>
          <pc:sldMk cId="887854594" sldId="456"/>
        </pc:sldMkLst>
        <pc:spChg chg="mod">
          <ac:chgData name="Marco Sanches" userId="301bf0f768bc15fc" providerId="LiveId" clId="{E0466832-4884-4AE1-AFF4-7A420DA17A59}" dt="2021-02-14T22:05:06.655" v="326" actId="1076"/>
          <ac:spMkLst>
            <pc:docMk/>
            <pc:sldMk cId="887854594" sldId="456"/>
            <ac:spMk id="3" creationId="{A59A7E8B-8CB9-4865-A293-8F7FEF86DF3F}"/>
          </ac:spMkLst>
        </pc:spChg>
      </pc:sldChg>
      <pc:sldChg chg="addSp delSp modSp mod">
        <pc:chgData name="Marco Sanches" userId="301bf0f768bc15fc" providerId="LiveId" clId="{E0466832-4884-4AE1-AFF4-7A420DA17A59}" dt="2021-02-17T19:26:44.699" v="851"/>
        <pc:sldMkLst>
          <pc:docMk/>
          <pc:sldMk cId="2486734239" sldId="458"/>
        </pc:sldMkLst>
        <pc:spChg chg="mod">
          <ac:chgData name="Marco Sanches" userId="301bf0f768bc15fc" providerId="LiveId" clId="{E0466832-4884-4AE1-AFF4-7A420DA17A59}" dt="2021-02-17T19:25:18.822" v="816" actId="20577"/>
          <ac:spMkLst>
            <pc:docMk/>
            <pc:sldMk cId="2486734239" sldId="458"/>
            <ac:spMk id="2" creationId="{916B807D-AF24-4F4E-B4CE-192CD3F05A42}"/>
          </ac:spMkLst>
        </pc:spChg>
        <pc:graphicFrameChg chg="del modGraphic">
          <ac:chgData name="Marco Sanches" userId="301bf0f768bc15fc" providerId="LiveId" clId="{E0466832-4884-4AE1-AFF4-7A420DA17A59}" dt="2021-02-17T19:25:15.810" v="815" actId="478"/>
          <ac:graphicFrameMkLst>
            <pc:docMk/>
            <pc:sldMk cId="2486734239" sldId="458"/>
            <ac:graphicFrameMk id="3" creationId="{3AF9BC21-6AEA-4097-A67A-2105B9E7CAFF}"/>
          </ac:graphicFrameMkLst>
        </pc:graphicFrameChg>
        <pc:graphicFrameChg chg="add mod modGraphic">
          <ac:chgData name="Marco Sanches" userId="301bf0f768bc15fc" providerId="LiveId" clId="{E0466832-4884-4AE1-AFF4-7A420DA17A59}" dt="2021-02-17T19:26:44.699" v="851"/>
          <ac:graphicFrameMkLst>
            <pc:docMk/>
            <pc:sldMk cId="2486734239" sldId="458"/>
            <ac:graphicFrameMk id="4" creationId="{5837AFAA-46FA-403A-96F3-63AB33F83E8B}"/>
          </ac:graphicFrameMkLst>
        </pc:graphicFrameChg>
      </pc:sldChg>
      <pc:sldChg chg="modSp mod">
        <pc:chgData name="Marco Sanches" userId="301bf0f768bc15fc" providerId="LiveId" clId="{E0466832-4884-4AE1-AFF4-7A420DA17A59}" dt="2021-02-14T22:05:22.184" v="338" actId="20577"/>
        <pc:sldMkLst>
          <pc:docMk/>
          <pc:sldMk cId="2101807562" sldId="460"/>
        </pc:sldMkLst>
        <pc:spChg chg="mod">
          <ac:chgData name="Marco Sanches" userId="301bf0f768bc15fc" providerId="LiveId" clId="{E0466832-4884-4AE1-AFF4-7A420DA17A59}" dt="2021-02-14T22:05:22.184" v="338" actId="20577"/>
          <ac:spMkLst>
            <pc:docMk/>
            <pc:sldMk cId="2101807562" sldId="460"/>
            <ac:spMk id="10" creationId="{76244723-36EB-414C-B065-5E41C9290626}"/>
          </ac:spMkLst>
        </pc:spChg>
      </pc:sldChg>
      <pc:sldChg chg="modSp mod">
        <pc:chgData name="Marco Sanches" userId="301bf0f768bc15fc" providerId="LiveId" clId="{E0466832-4884-4AE1-AFF4-7A420DA17A59}" dt="2021-02-14T14:53:44.620" v="303" actId="20577"/>
        <pc:sldMkLst>
          <pc:docMk/>
          <pc:sldMk cId="2032245149" sldId="464"/>
        </pc:sldMkLst>
        <pc:spChg chg="mod">
          <ac:chgData name="Marco Sanches" userId="301bf0f768bc15fc" providerId="LiveId" clId="{E0466832-4884-4AE1-AFF4-7A420DA17A59}" dt="2021-02-14T14:53:44.620" v="303" actId="20577"/>
          <ac:spMkLst>
            <pc:docMk/>
            <pc:sldMk cId="2032245149" sldId="464"/>
            <ac:spMk id="22" creationId="{07860189-E625-4B7D-84A8-9D1BF3698F72}"/>
          </ac:spMkLst>
        </pc:spChg>
      </pc:sldChg>
      <pc:sldChg chg="modSp mod">
        <pc:chgData name="Marco Sanches" userId="301bf0f768bc15fc" providerId="LiveId" clId="{E0466832-4884-4AE1-AFF4-7A420DA17A59}" dt="2021-02-11T19:38:22.569" v="17" actId="207"/>
        <pc:sldMkLst>
          <pc:docMk/>
          <pc:sldMk cId="731697863" sldId="491"/>
        </pc:sldMkLst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38" creationId="{72449433-E4A7-40C0-8901-8D3BEA7D9E41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40" creationId="{8E10F7F4-964D-48E7-9768-6A17E6D6014C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42" creationId="{37DE7C23-9330-46D2-987C-1564E18821DC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46" creationId="{D6AD7523-A958-4C7D-B61E-363798193D95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52" creationId="{2B941620-B744-424D-A6AE-155A23B86E1E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58" creationId="{5A92ECEC-7989-4268-99DD-2949EA545BAF}"/>
          </ac:spMkLst>
        </pc:spChg>
        <pc:spChg chg="mod">
          <ac:chgData name="Marco Sanches" userId="301bf0f768bc15fc" providerId="LiveId" clId="{E0466832-4884-4AE1-AFF4-7A420DA17A59}" dt="2021-02-11T19:38:22.569" v="17" actId="207"/>
          <ac:spMkLst>
            <pc:docMk/>
            <pc:sldMk cId="731697863" sldId="491"/>
            <ac:spMk id="60" creationId="{21DEBD19-5257-4EA1-B54F-7EEC9A78B427}"/>
          </ac:spMkLst>
        </pc:spChg>
      </pc:sldChg>
      <pc:sldChg chg="addSp delSp modSp add mod">
        <pc:chgData name="Marco Sanches" userId="301bf0f768bc15fc" providerId="LiveId" clId="{E0466832-4884-4AE1-AFF4-7A420DA17A59}" dt="2021-02-15T00:00:05.920" v="384" actId="1076"/>
        <pc:sldMkLst>
          <pc:docMk/>
          <pc:sldMk cId="3913734372" sldId="492"/>
        </pc:sldMkLst>
        <pc:spChg chg="mod">
          <ac:chgData name="Marco Sanches" userId="301bf0f768bc15fc" providerId="LiveId" clId="{E0466832-4884-4AE1-AFF4-7A420DA17A59}" dt="2021-02-14T14:44:19.004" v="102" actId="20577"/>
          <ac:spMkLst>
            <pc:docMk/>
            <pc:sldMk cId="3913734372" sldId="492"/>
            <ac:spMk id="2" creationId="{FD23529E-846C-46A6-B108-DABA6AE30CE8}"/>
          </ac:spMkLst>
        </pc:spChg>
        <pc:spChg chg="mod">
          <ac:chgData name="Marco Sanches" userId="301bf0f768bc15fc" providerId="LiveId" clId="{E0466832-4884-4AE1-AFF4-7A420DA17A59}" dt="2021-02-14T23:57:04.294" v="355" actId="20577"/>
          <ac:spMkLst>
            <pc:docMk/>
            <pc:sldMk cId="3913734372" sldId="492"/>
            <ac:spMk id="4" creationId="{814A3FA5-EA6E-4051-93ED-8FC3C185B3BE}"/>
          </ac:spMkLst>
        </pc:spChg>
        <pc:picChg chg="del">
          <ac:chgData name="Marco Sanches" userId="301bf0f768bc15fc" providerId="LiveId" clId="{E0466832-4884-4AE1-AFF4-7A420DA17A59}" dt="2021-02-14T14:44:20.790" v="103" actId="478"/>
          <ac:picMkLst>
            <pc:docMk/>
            <pc:sldMk cId="3913734372" sldId="492"/>
            <ac:picMk id="3" creationId="{1ADA2FCB-B20B-403F-AED4-6798670C0084}"/>
          </ac:picMkLst>
        </pc:picChg>
        <pc:picChg chg="add mod">
          <ac:chgData name="Marco Sanches" userId="301bf0f768bc15fc" providerId="LiveId" clId="{E0466832-4884-4AE1-AFF4-7A420DA17A59}" dt="2021-02-15T00:00:05.920" v="384" actId="1076"/>
          <ac:picMkLst>
            <pc:docMk/>
            <pc:sldMk cId="3913734372" sldId="492"/>
            <ac:picMk id="1026" creationId="{62BA4108-AC34-4F52-8DDB-2DBE902BE3D3}"/>
          </ac:picMkLst>
        </pc:picChg>
        <pc:picChg chg="add mod">
          <ac:chgData name="Marco Sanches" userId="301bf0f768bc15fc" providerId="LiveId" clId="{E0466832-4884-4AE1-AFF4-7A420DA17A59}" dt="2021-02-14T23:57:18.612" v="359" actId="1076"/>
          <ac:picMkLst>
            <pc:docMk/>
            <pc:sldMk cId="3913734372" sldId="492"/>
            <ac:picMk id="2050" creationId="{3BA78542-E6CD-4292-9C12-EE7E65EA3450}"/>
          </ac:picMkLst>
        </pc:picChg>
        <pc:picChg chg="add mod">
          <ac:chgData name="Marco Sanches" userId="301bf0f768bc15fc" providerId="LiveId" clId="{E0466832-4884-4AE1-AFF4-7A420DA17A59}" dt="2021-02-14T23:59:58.437" v="382" actId="1076"/>
          <ac:picMkLst>
            <pc:docMk/>
            <pc:sldMk cId="3913734372" sldId="492"/>
            <ac:picMk id="2052" creationId="{E51E2406-8A14-4EC8-BFB7-6AC7C9DCEFA8}"/>
          </ac:picMkLst>
        </pc:picChg>
        <pc:picChg chg="add mod">
          <ac:chgData name="Marco Sanches" userId="301bf0f768bc15fc" providerId="LiveId" clId="{E0466832-4884-4AE1-AFF4-7A420DA17A59}" dt="2021-02-14T14:49:06.816" v="230" actId="1076"/>
          <ac:picMkLst>
            <pc:docMk/>
            <pc:sldMk cId="3913734372" sldId="492"/>
            <ac:picMk id="2054" creationId="{F843451A-3227-471E-9C71-8BFCDE71EAC3}"/>
          </ac:picMkLst>
        </pc:picChg>
        <pc:picChg chg="add mod">
          <ac:chgData name="Marco Sanches" userId="301bf0f768bc15fc" providerId="LiveId" clId="{E0466832-4884-4AE1-AFF4-7A420DA17A59}" dt="2021-02-14T23:57:12.615" v="357" actId="1076"/>
          <ac:picMkLst>
            <pc:docMk/>
            <pc:sldMk cId="3913734372" sldId="492"/>
            <ac:picMk id="2056" creationId="{C839B275-6529-4422-9E0F-7AEA5A498E51}"/>
          </ac:picMkLst>
        </pc:picChg>
        <pc:picChg chg="add mod">
          <ac:chgData name="Marco Sanches" userId="301bf0f768bc15fc" providerId="LiveId" clId="{E0466832-4884-4AE1-AFF4-7A420DA17A59}" dt="2021-02-14T14:51:41.331" v="253" actId="1076"/>
          <ac:picMkLst>
            <pc:docMk/>
            <pc:sldMk cId="3913734372" sldId="492"/>
            <ac:picMk id="2058" creationId="{DAD72FAC-F1AB-4676-8D89-84E7947E3EA3}"/>
          </ac:picMkLst>
        </pc:picChg>
        <pc:picChg chg="add mod">
          <ac:chgData name="Marco Sanches" userId="301bf0f768bc15fc" providerId="LiveId" clId="{E0466832-4884-4AE1-AFF4-7A420DA17A59}" dt="2021-02-14T23:57:21.871" v="360" actId="1076"/>
          <ac:picMkLst>
            <pc:docMk/>
            <pc:sldMk cId="3913734372" sldId="492"/>
            <ac:picMk id="2060" creationId="{53675979-3F2F-4811-8EB0-C2F8B99D9441}"/>
          </ac:picMkLst>
        </pc:picChg>
        <pc:picChg chg="add mod">
          <ac:chgData name="Marco Sanches" userId="301bf0f768bc15fc" providerId="LiveId" clId="{E0466832-4884-4AE1-AFF4-7A420DA17A59}" dt="2021-02-14T23:59:49.919" v="380" actId="1076"/>
          <ac:picMkLst>
            <pc:docMk/>
            <pc:sldMk cId="3913734372" sldId="492"/>
            <ac:picMk id="2062" creationId="{D0FEC01E-CF36-46A2-9243-F4203357F1C7}"/>
          </ac:picMkLst>
        </pc:picChg>
      </pc:sldChg>
      <pc:sldChg chg="addSp delSp modSp add mod">
        <pc:chgData name="Marco Sanches" userId="301bf0f768bc15fc" providerId="LiveId" clId="{E0466832-4884-4AE1-AFF4-7A420DA17A59}" dt="2021-02-15T00:07:08.324" v="446" actId="255"/>
        <pc:sldMkLst>
          <pc:docMk/>
          <pc:sldMk cId="3231668893" sldId="493"/>
        </pc:sldMkLst>
        <pc:spChg chg="mod">
          <ac:chgData name="Marco Sanches" userId="301bf0f768bc15fc" providerId="LiveId" clId="{E0466832-4884-4AE1-AFF4-7A420DA17A59}" dt="2021-02-15T00:06:59.299" v="444" actId="179"/>
          <ac:spMkLst>
            <pc:docMk/>
            <pc:sldMk cId="3231668893" sldId="493"/>
            <ac:spMk id="3" creationId="{4484E319-BDD7-4884-A771-23EFADBA77DD}"/>
          </ac:spMkLst>
        </pc:spChg>
        <pc:spChg chg="add mod">
          <ac:chgData name="Marco Sanches" userId="301bf0f768bc15fc" providerId="LiveId" clId="{E0466832-4884-4AE1-AFF4-7A420DA17A59}" dt="2021-02-15T00:07:08.324" v="446" actId="255"/>
          <ac:spMkLst>
            <pc:docMk/>
            <pc:sldMk cId="3231668893" sldId="493"/>
            <ac:spMk id="12" creationId="{748396F4-39F4-4EE9-B8CA-01A0AD4E6285}"/>
          </ac:spMkLst>
        </pc:spChg>
        <pc:picChg chg="add del">
          <ac:chgData name="Marco Sanches" userId="301bf0f768bc15fc" providerId="LiveId" clId="{E0466832-4884-4AE1-AFF4-7A420DA17A59}" dt="2021-02-15T00:00:38.472" v="387" actId="22"/>
          <ac:picMkLst>
            <pc:docMk/>
            <pc:sldMk cId="3231668893" sldId="493"/>
            <ac:picMk id="5" creationId="{75879B05-8A68-4284-9FDC-9A0000F76639}"/>
          </ac:picMkLst>
        </pc:picChg>
        <pc:picChg chg="add mod">
          <ac:chgData name="Marco Sanches" userId="301bf0f768bc15fc" providerId="LiveId" clId="{E0466832-4884-4AE1-AFF4-7A420DA17A59}" dt="2021-02-15T00:06:51.229" v="442" actId="14100"/>
          <ac:picMkLst>
            <pc:docMk/>
            <pc:sldMk cId="3231668893" sldId="493"/>
            <ac:picMk id="7" creationId="{A7F8CD68-29C3-474B-B9C2-758D70281A8C}"/>
          </ac:picMkLst>
        </pc:picChg>
        <pc:picChg chg="del">
          <ac:chgData name="Marco Sanches" userId="301bf0f768bc15fc" providerId="LiveId" clId="{E0466832-4884-4AE1-AFF4-7A420DA17A59}" dt="2021-02-15T00:00:35.470" v="385" actId="478"/>
          <ac:picMkLst>
            <pc:docMk/>
            <pc:sldMk cId="3231668893" sldId="493"/>
            <ac:picMk id="1026" creationId="{E06864C6-BE63-440B-83F9-431C315813CD}"/>
          </ac:picMkLst>
        </pc:picChg>
        <pc:picChg chg="del">
          <ac:chgData name="Marco Sanches" userId="301bf0f768bc15fc" providerId="LiveId" clId="{E0466832-4884-4AE1-AFF4-7A420DA17A59}" dt="2021-02-15T00:02:23.077" v="395" actId="478"/>
          <ac:picMkLst>
            <pc:docMk/>
            <pc:sldMk cId="3231668893" sldId="493"/>
            <ac:picMk id="1028" creationId="{F3CEDF5A-10A0-4CBD-971C-E4DB01160A45}"/>
          </ac:picMkLst>
        </pc:picChg>
        <pc:picChg chg="add mod">
          <ac:chgData name="Marco Sanches" userId="301bf0f768bc15fc" providerId="LiveId" clId="{E0466832-4884-4AE1-AFF4-7A420DA17A59}" dt="2021-02-15T00:03:59.083" v="415" actId="1076"/>
          <ac:picMkLst>
            <pc:docMk/>
            <pc:sldMk cId="3231668893" sldId="493"/>
            <ac:picMk id="2050" creationId="{809FA0FF-A331-4693-94CD-9D0E05B2816E}"/>
          </ac:picMkLst>
        </pc:picChg>
      </pc:sldChg>
      <pc:sldChg chg="add ord">
        <pc:chgData name="Marco Sanches" userId="301bf0f768bc15fc" providerId="LiveId" clId="{E0466832-4884-4AE1-AFF4-7A420DA17A59}" dt="2021-02-17T19:14:35.420" v="813" actId="20578"/>
        <pc:sldMkLst>
          <pc:docMk/>
          <pc:sldMk cId="4144681400" sldId="494"/>
        </pc:sldMkLst>
      </pc:sldChg>
      <pc:sldChg chg="addSp delSp modSp new mod setBg">
        <pc:chgData name="Marco Sanches" userId="301bf0f768bc15fc" providerId="LiveId" clId="{E0466832-4884-4AE1-AFF4-7A420DA17A59}" dt="2021-02-22T10:50:46.898" v="894"/>
        <pc:sldMkLst>
          <pc:docMk/>
          <pc:sldMk cId="3593249674" sldId="495"/>
        </pc:sldMkLst>
        <pc:spChg chg="mod">
          <ac:chgData name="Marco Sanches" userId="301bf0f768bc15fc" providerId="LiveId" clId="{E0466832-4884-4AE1-AFF4-7A420DA17A59}" dt="2021-02-22T10:47:16.731" v="887" actId="20577"/>
          <ac:spMkLst>
            <pc:docMk/>
            <pc:sldMk cId="3593249674" sldId="495"/>
            <ac:spMk id="2" creationId="{9AAA4678-1B86-4EAB-853B-E819FF97E52B}"/>
          </ac:spMkLst>
        </pc:spChg>
        <pc:spChg chg="del">
          <ac:chgData name="Marco Sanches" userId="301bf0f768bc15fc" providerId="LiveId" clId="{E0466832-4884-4AE1-AFF4-7A420DA17A59}" dt="2021-02-22T10:47:04.290" v="867" actId="478"/>
          <ac:spMkLst>
            <pc:docMk/>
            <pc:sldMk cId="3593249674" sldId="495"/>
            <ac:spMk id="3" creationId="{67D6C4A9-2410-429C-8BBD-68D76BC9126C}"/>
          </ac:spMkLst>
        </pc:spChg>
        <pc:picChg chg="add mod">
          <ac:chgData name="Marco Sanches" userId="301bf0f768bc15fc" providerId="LiveId" clId="{E0466832-4884-4AE1-AFF4-7A420DA17A59}" dt="2021-02-22T10:47:33.107" v="893" actId="1076"/>
          <ac:picMkLst>
            <pc:docMk/>
            <pc:sldMk cId="3593249674" sldId="495"/>
            <ac:picMk id="1026" creationId="{13AF60E6-CD2D-42FA-8D76-F917381C5230}"/>
          </ac:picMkLst>
        </pc:picChg>
      </pc:sldChg>
      <pc:sldChg chg="addSp delSp modSp new mod">
        <pc:chgData name="Marco Sanches" userId="301bf0f768bc15fc" providerId="LiveId" clId="{E0466832-4884-4AE1-AFF4-7A420DA17A59}" dt="2021-02-22T11:54:38.761" v="943" actId="1076"/>
        <pc:sldMkLst>
          <pc:docMk/>
          <pc:sldMk cId="740103594" sldId="496"/>
        </pc:sldMkLst>
        <pc:spChg chg="mod">
          <ac:chgData name="Marco Sanches" userId="301bf0f768bc15fc" providerId="LiveId" clId="{E0466832-4884-4AE1-AFF4-7A420DA17A59}" dt="2021-02-22T11:52:41.100" v="938" actId="20577"/>
          <ac:spMkLst>
            <pc:docMk/>
            <pc:sldMk cId="740103594" sldId="496"/>
            <ac:spMk id="2" creationId="{37D75F46-F76F-4AF3-B6E6-1A9E1EE15D15}"/>
          </ac:spMkLst>
        </pc:spChg>
        <pc:spChg chg="del">
          <ac:chgData name="Marco Sanches" userId="301bf0f768bc15fc" providerId="LiveId" clId="{E0466832-4884-4AE1-AFF4-7A420DA17A59}" dt="2021-02-22T11:52:31.526" v="921" actId="478"/>
          <ac:spMkLst>
            <pc:docMk/>
            <pc:sldMk cId="740103594" sldId="496"/>
            <ac:spMk id="3" creationId="{BBCDD770-1428-46DC-8ED2-0FF69FF17C7A}"/>
          </ac:spMkLst>
        </pc:spChg>
        <pc:picChg chg="add mod">
          <ac:chgData name="Marco Sanches" userId="301bf0f768bc15fc" providerId="LiveId" clId="{E0466832-4884-4AE1-AFF4-7A420DA17A59}" dt="2021-02-22T11:54:38.761" v="943" actId="1076"/>
          <ac:picMkLst>
            <pc:docMk/>
            <pc:sldMk cId="740103594" sldId="496"/>
            <ac:picMk id="5" creationId="{42E0281E-DE09-40E7-9A4D-D32AB43C6048}"/>
          </ac:picMkLst>
        </pc:picChg>
      </pc:sldChg>
    </pc:docChg>
  </pc:docChgLst>
  <pc:docChgLst>
    <pc:chgData name="Marco Sanches" userId="301bf0f768bc15fc" providerId="LiveId" clId="{D5CD46DE-4B56-47D9-A4F4-308AAC581DE2}"/>
    <pc:docChg chg="custSel addSld delSld modSld sldOrd modSection">
      <pc:chgData name="Marco Sanches" userId="301bf0f768bc15fc" providerId="LiveId" clId="{D5CD46DE-4B56-47D9-A4F4-308AAC581DE2}" dt="2021-03-22T14:55:44.944" v="20" actId="47"/>
      <pc:docMkLst>
        <pc:docMk/>
      </pc:docMkLst>
      <pc:sldChg chg="modSp">
        <pc:chgData name="Marco Sanches" userId="301bf0f768bc15fc" providerId="LiveId" clId="{D5CD46DE-4B56-47D9-A4F4-308AAC581DE2}" dt="2021-03-22T11:16:07.946" v="19"/>
        <pc:sldMkLst>
          <pc:docMk/>
          <pc:sldMk cId="3687106035" sldId="256"/>
        </pc:sldMkLst>
        <pc:spChg chg="mod">
          <ac:chgData name="Marco Sanches" userId="301bf0f768bc15fc" providerId="LiveId" clId="{D5CD46DE-4B56-47D9-A4F4-308AAC581DE2}" dt="2021-03-22T11:16:07.946" v="19"/>
          <ac:spMkLst>
            <pc:docMk/>
            <pc:sldMk cId="3687106035" sldId="256"/>
            <ac:spMk id="8" creationId="{63E39B05-ABEA-4D33-8316-D09939E43DA6}"/>
          </ac:spMkLst>
        </pc:spChg>
      </pc:sldChg>
      <pc:sldChg chg="addSp delSp modSp mod ord">
        <pc:chgData name="Marco Sanches" userId="301bf0f768bc15fc" providerId="LiveId" clId="{D5CD46DE-4B56-47D9-A4F4-308AAC581DE2}" dt="2021-02-22T14:19:36.108" v="10" actId="1076"/>
        <pc:sldMkLst>
          <pc:docMk/>
          <pc:sldMk cId="2722587773" sldId="449"/>
        </pc:sldMkLst>
        <pc:picChg chg="del">
          <ac:chgData name="Marco Sanches" userId="301bf0f768bc15fc" providerId="LiveId" clId="{D5CD46DE-4B56-47D9-A4F4-308AAC581DE2}" dt="2021-02-22T14:19:30.802" v="7" actId="478"/>
          <ac:picMkLst>
            <pc:docMk/>
            <pc:sldMk cId="2722587773" sldId="449"/>
            <ac:picMk id="4" creationId="{3A2DA60C-612F-458E-A241-CB8CC5E28AD6}"/>
          </ac:picMkLst>
        </pc:picChg>
        <pc:picChg chg="add mod">
          <ac:chgData name="Marco Sanches" userId="301bf0f768bc15fc" providerId="LiveId" clId="{D5CD46DE-4B56-47D9-A4F4-308AAC581DE2}" dt="2021-02-22T14:19:36.108" v="10" actId="1076"/>
          <ac:picMkLst>
            <pc:docMk/>
            <pc:sldMk cId="2722587773" sldId="449"/>
            <ac:picMk id="5" creationId="{A035918A-B0D8-4A25-B213-89F45A047569}"/>
          </ac:picMkLst>
        </pc:picChg>
      </pc:sldChg>
      <pc:sldChg chg="del">
        <pc:chgData name="Marco Sanches" userId="301bf0f768bc15fc" providerId="LiveId" clId="{D5CD46DE-4B56-47D9-A4F4-308AAC581DE2}" dt="2021-03-22T14:55:44.944" v="20" actId="47"/>
        <pc:sldMkLst>
          <pc:docMk/>
          <pc:sldMk cId="740103594" sldId="496"/>
        </pc:sldMkLst>
      </pc:sldChg>
      <pc:sldChg chg="addSp delSp modSp new mod modAnim">
        <pc:chgData name="Marco Sanches" userId="301bf0f768bc15fc" providerId="LiveId" clId="{D5CD46DE-4B56-47D9-A4F4-308AAC581DE2}" dt="2021-02-22T14:19:09.964" v="4"/>
        <pc:sldMkLst>
          <pc:docMk/>
          <pc:sldMk cId="1842629260" sldId="497"/>
        </pc:sldMkLst>
        <pc:spChg chg="del">
          <ac:chgData name="Marco Sanches" userId="301bf0f768bc15fc" providerId="LiveId" clId="{D5CD46DE-4B56-47D9-A4F4-308AAC581DE2}" dt="2021-02-22T14:18:40.508" v="2" actId="478"/>
          <ac:spMkLst>
            <pc:docMk/>
            <pc:sldMk cId="1842629260" sldId="497"/>
            <ac:spMk id="2" creationId="{6BCDF351-629D-4838-9EA8-0BDB6E530AE2}"/>
          </ac:spMkLst>
        </pc:spChg>
        <pc:spChg chg="del">
          <ac:chgData name="Marco Sanches" userId="301bf0f768bc15fc" providerId="LiveId" clId="{D5CD46DE-4B56-47D9-A4F4-308AAC581DE2}" dt="2021-02-22T14:18:41.425" v="3" actId="478"/>
          <ac:spMkLst>
            <pc:docMk/>
            <pc:sldMk cId="1842629260" sldId="497"/>
            <ac:spMk id="3" creationId="{A42D5FF2-D0FC-4641-8155-C2E82D016B97}"/>
          </ac:spMkLst>
        </pc:spChg>
        <pc:spChg chg="del">
          <ac:chgData name="Marco Sanches" userId="301bf0f768bc15fc" providerId="LiveId" clId="{D5CD46DE-4B56-47D9-A4F4-308AAC581DE2}" dt="2021-02-22T14:18:39.022" v="1" actId="478"/>
          <ac:spMkLst>
            <pc:docMk/>
            <pc:sldMk cId="1842629260" sldId="497"/>
            <ac:spMk id="4" creationId="{39F0215F-139C-48DD-8B66-789B73C8BC35}"/>
          </ac:spMkLst>
        </pc:spChg>
        <pc:picChg chg="add mod">
          <ac:chgData name="Marco Sanches" userId="301bf0f768bc15fc" providerId="LiveId" clId="{D5CD46DE-4B56-47D9-A4F4-308AAC581DE2}" dt="2021-02-22T14:19:09.964" v="4"/>
          <ac:picMkLst>
            <pc:docMk/>
            <pc:sldMk cId="1842629260" sldId="497"/>
            <ac:picMk id="5" creationId="{0E11EF6D-D4DC-46D4-9338-0C3AC550438A}"/>
          </ac:picMkLst>
        </pc:picChg>
      </pc:sldChg>
    </pc:docChg>
  </pc:docChgLst>
  <pc:docChgLst>
    <pc:chgData name="Marco Sanches" userId="301bf0f768bc15fc" providerId="LiveId" clId="{BF795A11-4CDF-4F89-B2FC-5404E4067163}"/>
    <pc:docChg chg="undo redo custSel mod addSld delSld modSld sldOrd modSection">
      <pc:chgData name="Marco Sanches" userId="301bf0f768bc15fc" providerId="LiveId" clId="{BF795A11-4CDF-4F89-B2FC-5404E4067163}" dt="2020-08-26T18:14:57.577" v="898" actId="113"/>
      <pc:docMkLst>
        <pc:docMk/>
      </pc:docMkLst>
      <pc:sldChg chg="modSp mod">
        <pc:chgData name="Marco Sanches" userId="301bf0f768bc15fc" providerId="LiveId" clId="{BF795A11-4CDF-4F89-B2FC-5404E4067163}" dt="2020-08-26T18:14:57.577" v="898" actId="113"/>
        <pc:sldMkLst>
          <pc:docMk/>
          <pc:sldMk cId="3687106035" sldId="256"/>
        </pc:sldMkLst>
        <pc:spChg chg="mod">
          <ac:chgData name="Marco Sanches" userId="301bf0f768bc15fc" providerId="LiveId" clId="{BF795A11-4CDF-4F89-B2FC-5404E4067163}" dt="2020-07-28T21:36:10.969" v="601" actId="1076"/>
          <ac:spMkLst>
            <pc:docMk/>
            <pc:sldMk cId="3687106035" sldId="256"/>
            <ac:spMk id="2" creationId="{020496D3-A7F6-4191-A544-6F3A9F4F7AB2}"/>
          </ac:spMkLst>
        </pc:spChg>
        <pc:spChg chg="mod">
          <ac:chgData name="Marco Sanches" userId="301bf0f768bc15fc" providerId="LiveId" clId="{BF795A11-4CDF-4F89-B2FC-5404E4067163}" dt="2020-08-26T18:14:57.577" v="898" actId="113"/>
          <ac:spMkLst>
            <pc:docMk/>
            <pc:sldMk cId="3687106035" sldId="256"/>
            <ac:spMk id="3" creationId="{3DEE4E3C-7147-47CC-BF2C-2D3EB96C9AD8}"/>
          </ac:spMkLst>
        </pc:spChg>
        <pc:spChg chg="mod">
          <ac:chgData name="Marco Sanches" userId="301bf0f768bc15fc" providerId="LiveId" clId="{BF795A11-4CDF-4F89-B2FC-5404E4067163}" dt="2020-08-26T18:14:53.529" v="897" actId="255"/>
          <ac:spMkLst>
            <pc:docMk/>
            <pc:sldMk cId="3687106035" sldId="256"/>
            <ac:spMk id="8" creationId="{63E39B05-ABEA-4D33-8316-D09939E43DA6}"/>
          </ac:spMkLst>
        </pc:spChg>
      </pc:sldChg>
      <pc:sldChg chg="addSp delSp modSp mod ord modAnim">
        <pc:chgData name="Marco Sanches" userId="301bf0f768bc15fc" providerId="LiveId" clId="{BF795A11-4CDF-4F89-B2FC-5404E4067163}" dt="2020-08-19T00:51:04.522" v="820"/>
        <pc:sldMkLst>
          <pc:docMk/>
          <pc:sldMk cId="1622163198" sldId="258"/>
        </pc:sldMkLst>
        <pc:spChg chg="mod">
          <ac:chgData name="Marco Sanches" userId="301bf0f768bc15fc" providerId="LiveId" clId="{BF795A11-4CDF-4F89-B2FC-5404E4067163}" dt="2020-07-28T22:11:34.689" v="752" actId="20577"/>
          <ac:spMkLst>
            <pc:docMk/>
            <pc:sldMk cId="1622163198" sldId="258"/>
            <ac:spMk id="2" creationId="{414298B5-57DB-48CF-898B-E1CDF856070D}"/>
          </ac:spMkLst>
        </pc:spChg>
        <pc:spChg chg="del mod">
          <ac:chgData name="Marco Sanches" userId="301bf0f768bc15fc" providerId="LiveId" clId="{BF795A11-4CDF-4F89-B2FC-5404E4067163}" dt="2020-07-28T22:11:38.383" v="753" actId="478"/>
          <ac:spMkLst>
            <pc:docMk/>
            <pc:sldMk cId="1622163198" sldId="258"/>
            <ac:spMk id="3" creationId="{A59A7E8B-8CB9-4865-A293-8F7FEF86DF3F}"/>
          </ac:spMkLst>
        </pc:spChg>
        <pc:spChg chg="add del mod">
          <ac:chgData name="Marco Sanches" userId="301bf0f768bc15fc" providerId="LiveId" clId="{BF795A11-4CDF-4F89-B2FC-5404E4067163}" dt="2020-07-28T22:11:50.324" v="757" actId="478"/>
          <ac:spMkLst>
            <pc:docMk/>
            <pc:sldMk cId="1622163198" sldId="258"/>
            <ac:spMk id="5" creationId="{B59215DF-124A-476F-9CCF-8B4C2CCB22C1}"/>
          </ac:spMkLst>
        </pc:spChg>
        <pc:spChg chg="add mod">
          <ac:chgData name="Marco Sanches" userId="301bf0f768bc15fc" providerId="LiveId" clId="{BF795A11-4CDF-4F89-B2FC-5404E4067163}" dt="2020-07-28T22:12:00.551" v="759" actId="1076"/>
          <ac:spMkLst>
            <pc:docMk/>
            <pc:sldMk cId="1622163198" sldId="258"/>
            <ac:spMk id="6" creationId="{8231A570-49F6-4830-9CE5-C392DA574DEE}"/>
          </ac:spMkLst>
        </pc:spChg>
        <pc:spChg chg="add mod">
          <ac:chgData name="Marco Sanches" userId="301bf0f768bc15fc" providerId="LiveId" clId="{BF795A11-4CDF-4F89-B2FC-5404E4067163}" dt="2020-07-28T22:12:34.827" v="768" actId="1035"/>
          <ac:spMkLst>
            <pc:docMk/>
            <pc:sldMk cId="1622163198" sldId="258"/>
            <ac:spMk id="7" creationId="{AD551E74-0A0B-4F67-AD79-78C8307B91F2}"/>
          </ac:spMkLst>
        </pc:spChg>
        <pc:spChg chg="add mod">
          <ac:chgData name="Marco Sanches" userId="301bf0f768bc15fc" providerId="LiveId" clId="{BF795A11-4CDF-4F89-B2FC-5404E4067163}" dt="2020-07-28T22:12:27.864" v="766" actId="12"/>
          <ac:spMkLst>
            <pc:docMk/>
            <pc:sldMk cId="1622163198" sldId="258"/>
            <ac:spMk id="8" creationId="{9F654FF8-EA10-46D9-9A4C-61C040CBF2CB}"/>
          </ac:spMkLst>
        </pc:spChg>
        <pc:spChg chg="add mod">
          <ac:chgData name="Marco Sanches" userId="301bf0f768bc15fc" providerId="LiveId" clId="{BF795A11-4CDF-4F89-B2FC-5404E4067163}" dt="2020-07-28T22:12:30.084" v="767" actId="12"/>
          <ac:spMkLst>
            <pc:docMk/>
            <pc:sldMk cId="1622163198" sldId="258"/>
            <ac:spMk id="9" creationId="{77192A32-3F7C-4E65-854F-12A194F972D0}"/>
          </ac:spMkLst>
        </pc:spChg>
        <pc:spChg chg="add mod">
          <ac:chgData name="Marco Sanches" userId="301bf0f768bc15fc" providerId="LiveId" clId="{BF795A11-4CDF-4F89-B2FC-5404E4067163}" dt="2020-07-28T22:12:15.646" v="764" actId="1076"/>
          <ac:spMkLst>
            <pc:docMk/>
            <pc:sldMk cId="1622163198" sldId="258"/>
            <ac:spMk id="10" creationId="{9CAEC1A8-B9F2-43F4-8A77-2ACDE1BB88E2}"/>
          </ac:spMkLst>
        </pc:spChg>
      </pc:sldChg>
      <pc:sldChg chg="addSp delSp modSp mod modAnim">
        <pc:chgData name="Marco Sanches" userId="301bf0f768bc15fc" providerId="LiveId" clId="{BF795A11-4CDF-4F89-B2FC-5404E4067163}" dt="2020-08-19T18:22:38.228" v="835"/>
        <pc:sldMkLst>
          <pc:docMk/>
          <pc:sldMk cId="3899204642" sldId="261"/>
        </pc:sldMkLst>
        <pc:spChg chg="add">
          <ac:chgData name="Marco Sanches" userId="301bf0f768bc15fc" providerId="LiveId" clId="{BF795A11-4CDF-4F89-B2FC-5404E4067163}" dt="2020-08-19T00:50:02.113" v="808" actId="22"/>
          <ac:spMkLst>
            <pc:docMk/>
            <pc:sldMk cId="3899204642" sldId="261"/>
            <ac:spMk id="4" creationId="{05970C39-1363-47E7-991F-EC68CCD167F8}"/>
          </ac:spMkLst>
        </pc:spChg>
        <pc:spChg chg="add mod">
          <ac:chgData name="Marco Sanches" userId="301bf0f768bc15fc" providerId="LiveId" clId="{BF795A11-4CDF-4F89-B2FC-5404E4067163}" dt="2020-08-19T18:22:22.958" v="834" actId="1076"/>
          <ac:spMkLst>
            <pc:docMk/>
            <pc:sldMk cId="3899204642" sldId="261"/>
            <ac:spMk id="7" creationId="{7FD507C8-29EF-4D86-8EB3-BD82319D6A84}"/>
          </ac:spMkLst>
        </pc:spChg>
        <pc:spChg chg="mod">
          <ac:chgData name="Marco Sanches" userId="301bf0f768bc15fc" providerId="LiveId" clId="{BF795A11-4CDF-4F89-B2FC-5404E4067163}" dt="2020-07-28T21:26:41.154" v="507" actId="14100"/>
          <ac:spMkLst>
            <pc:docMk/>
            <pc:sldMk cId="3899204642" sldId="261"/>
            <ac:spMk id="8" creationId="{3CCEE266-03C1-411A-B0FD-DDCD474B9FC4}"/>
          </ac:spMkLst>
        </pc:spChg>
        <pc:spChg chg="mod">
          <ac:chgData name="Marco Sanches" userId="301bf0f768bc15fc" providerId="LiveId" clId="{BF795A11-4CDF-4F89-B2FC-5404E4067163}" dt="2020-07-28T21:26:50.751" v="508" actId="1076"/>
          <ac:spMkLst>
            <pc:docMk/>
            <pc:sldMk cId="3899204642" sldId="261"/>
            <ac:spMk id="9" creationId="{8BB34973-AF13-47AE-9DD2-87644F1905AA}"/>
          </ac:spMkLst>
        </pc:spChg>
        <pc:spChg chg="mod">
          <ac:chgData name="Marco Sanches" userId="301bf0f768bc15fc" providerId="LiveId" clId="{BF795A11-4CDF-4F89-B2FC-5404E4067163}" dt="2020-07-28T21:26:56.654" v="509" actId="1076"/>
          <ac:spMkLst>
            <pc:docMk/>
            <pc:sldMk cId="3899204642" sldId="261"/>
            <ac:spMk id="11" creationId="{DFF11E56-7737-4E35-A410-8DBD2E399760}"/>
          </ac:spMkLst>
        </pc:spChg>
        <pc:spChg chg="mod topLvl">
          <ac:chgData name="Marco Sanches" userId="301bf0f768bc15fc" providerId="LiveId" clId="{BF795A11-4CDF-4F89-B2FC-5404E4067163}" dt="2020-07-28T20:28:31.844" v="65" actId="164"/>
          <ac:spMkLst>
            <pc:docMk/>
            <pc:sldMk cId="3899204642" sldId="261"/>
            <ac:spMk id="12" creationId="{7C9CD924-C1B3-49F5-A91F-D3F17DF2C322}"/>
          </ac:spMkLst>
        </pc:spChg>
        <pc:spChg chg="mod topLvl">
          <ac:chgData name="Marco Sanches" userId="301bf0f768bc15fc" providerId="LiveId" clId="{BF795A11-4CDF-4F89-B2FC-5404E4067163}" dt="2020-07-28T20:28:31.844" v="65" actId="164"/>
          <ac:spMkLst>
            <pc:docMk/>
            <pc:sldMk cId="3899204642" sldId="261"/>
            <ac:spMk id="13" creationId="{A5C96DF3-0BDA-46AA-855B-C8B3EB0FC62B}"/>
          </ac:spMkLst>
        </pc:spChg>
        <pc:spChg chg="mod">
          <ac:chgData name="Marco Sanches" userId="301bf0f768bc15fc" providerId="LiveId" clId="{BF795A11-4CDF-4F89-B2FC-5404E4067163}" dt="2020-07-28T21:26:50.751" v="508" actId="1076"/>
          <ac:spMkLst>
            <pc:docMk/>
            <pc:sldMk cId="3899204642" sldId="261"/>
            <ac:spMk id="14" creationId="{23C870C5-845D-439D-AEB2-0520ACA32A64}"/>
          </ac:spMkLst>
        </pc:spChg>
        <pc:spChg chg="mod">
          <ac:chgData name="Marco Sanches" userId="301bf0f768bc15fc" providerId="LiveId" clId="{BF795A11-4CDF-4F89-B2FC-5404E4067163}" dt="2020-07-28T21:26:56.654" v="509" actId="1076"/>
          <ac:spMkLst>
            <pc:docMk/>
            <pc:sldMk cId="3899204642" sldId="261"/>
            <ac:spMk id="15" creationId="{EB13828A-628C-4287-A15F-9758803ABD8D}"/>
          </ac:spMkLst>
        </pc:spChg>
        <pc:spChg chg="add mod">
          <ac:chgData name="Marco Sanches" userId="301bf0f768bc15fc" providerId="LiveId" clId="{BF795A11-4CDF-4F89-B2FC-5404E4067163}" dt="2020-07-28T21:26:50.751" v="508" actId="1076"/>
          <ac:spMkLst>
            <pc:docMk/>
            <pc:sldMk cId="3899204642" sldId="261"/>
            <ac:spMk id="16" creationId="{528D7F04-90EB-484E-9090-3ED6540AA988}"/>
          </ac:spMkLst>
        </pc:spChg>
        <pc:spChg chg="mod">
          <ac:chgData name="Marco Sanches" userId="301bf0f768bc15fc" providerId="LiveId" clId="{BF795A11-4CDF-4F89-B2FC-5404E4067163}" dt="2020-08-19T00:50:10.162" v="809" actId="1076"/>
          <ac:spMkLst>
            <pc:docMk/>
            <pc:sldMk cId="3899204642" sldId="261"/>
            <ac:spMk id="19" creationId="{9721D3D3-FE55-40D2-BAFF-B18D70AF793E}"/>
          </ac:spMkLst>
        </pc:spChg>
        <pc:grpChg chg="add del mod">
          <ac:chgData name="Marco Sanches" userId="301bf0f768bc15fc" providerId="LiveId" clId="{BF795A11-4CDF-4F89-B2FC-5404E4067163}" dt="2020-07-28T20:27:13.902" v="52" actId="165"/>
          <ac:grpSpMkLst>
            <pc:docMk/>
            <pc:sldMk cId="3899204642" sldId="261"/>
            <ac:grpSpMk id="3" creationId="{069A8574-A89A-4AA6-9E9F-71C695D10F80}"/>
          </ac:grpSpMkLst>
        </pc:grpChg>
        <pc:grpChg chg="add del mod">
          <ac:chgData name="Marco Sanches" userId="301bf0f768bc15fc" providerId="LiveId" clId="{BF795A11-4CDF-4F89-B2FC-5404E4067163}" dt="2020-07-28T20:27:50.420" v="56" actId="165"/>
          <ac:grpSpMkLst>
            <pc:docMk/>
            <pc:sldMk cId="3899204642" sldId="261"/>
            <ac:grpSpMk id="4" creationId="{B82FCE1B-3292-4D5F-9045-21D92B27710C}"/>
          </ac:grpSpMkLst>
        </pc:grpChg>
        <pc:grpChg chg="add mod">
          <ac:chgData name="Marco Sanches" userId="301bf0f768bc15fc" providerId="LiveId" clId="{BF795A11-4CDF-4F89-B2FC-5404E4067163}" dt="2020-07-28T21:26:50.751" v="508" actId="1076"/>
          <ac:grpSpMkLst>
            <pc:docMk/>
            <pc:sldMk cId="3899204642" sldId="261"/>
            <ac:grpSpMk id="6" creationId="{7128AB9E-B1D1-487F-AE6A-9CE1930B6E81}"/>
          </ac:grpSpMkLst>
        </pc:grpChg>
        <pc:picChg chg="add mod">
          <ac:chgData name="Marco Sanches" userId="301bf0f768bc15fc" providerId="LiveId" clId="{BF795A11-4CDF-4F89-B2FC-5404E4067163}" dt="2020-08-19T18:22:18.195" v="833" actId="1076"/>
          <ac:picMkLst>
            <pc:docMk/>
            <pc:sldMk cId="3899204642" sldId="261"/>
            <ac:picMk id="3" creationId="{93B44365-3266-4204-AF18-605DC42CEE1B}"/>
          </ac:picMkLst>
        </pc:picChg>
        <pc:picChg chg="mod">
          <ac:chgData name="Marco Sanches" userId="301bf0f768bc15fc" providerId="LiveId" clId="{BF795A11-4CDF-4F89-B2FC-5404E4067163}" dt="2020-07-28T21:26:59.891" v="510" actId="1076"/>
          <ac:picMkLst>
            <pc:docMk/>
            <pc:sldMk cId="3899204642" sldId="261"/>
            <ac:picMk id="5" creationId="{76DF91FB-6F25-4D7D-B0E6-DE78783CA5AF}"/>
          </ac:picMkLst>
        </pc:picChg>
        <pc:picChg chg="mod">
          <ac:chgData name="Marco Sanches" userId="301bf0f768bc15fc" providerId="LiveId" clId="{BF795A11-4CDF-4F89-B2FC-5404E4067163}" dt="2020-08-19T00:50:13.845" v="810" actId="1076"/>
          <ac:picMkLst>
            <pc:docMk/>
            <pc:sldMk cId="3899204642" sldId="261"/>
            <ac:picMk id="17" creationId="{6B0C6F91-26A7-4C40-9851-D8D99784CE3A}"/>
          </ac:picMkLst>
        </pc:picChg>
      </pc:sldChg>
      <pc:sldChg chg="modSp">
        <pc:chgData name="Marco Sanches" userId="301bf0f768bc15fc" providerId="LiveId" clId="{BF795A11-4CDF-4F89-B2FC-5404E4067163}" dt="2020-07-28T21:38:46.072" v="620" actId="255"/>
        <pc:sldMkLst>
          <pc:docMk/>
          <pc:sldMk cId="247106237" sldId="262"/>
        </pc:sldMkLst>
        <pc:spChg chg="mod">
          <ac:chgData name="Marco Sanches" userId="301bf0f768bc15fc" providerId="LiveId" clId="{BF795A11-4CDF-4F89-B2FC-5404E4067163}" dt="2020-07-28T21:38:46.072" v="620" actId="255"/>
          <ac:spMkLst>
            <pc:docMk/>
            <pc:sldMk cId="247106237" sldId="262"/>
            <ac:spMk id="5" creationId="{2A1F41A2-4FC3-4E67-9CD1-27B16CF27AF7}"/>
          </ac:spMkLst>
        </pc:spChg>
        <pc:spChg chg="mod">
          <ac:chgData name="Marco Sanches" userId="301bf0f768bc15fc" providerId="LiveId" clId="{BF795A11-4CDF-4F89-B2FC-5404E4067163}" dt="2020-07-28T21:38:46.072" v="620" actId="255"/>
          <ac:spMkLst>
            <pc:docMk/>
            <pc:sldMk cId="247106237" sldId="262"/>
            <ac:spMk id="7" creationId="{5CE7C1A1-7DE8-47C9-8071-7CE3FAB5ECD9}"/>
          </ac:spMkLst>
        </pc:spChg>
        <pc:graphicFrameChg chg="mod">
          <ac:chgData name="Marco Sanches" userId="301bf0f768bc15fc" providerId="LiveId" clId="{BF795A11-4CDF-4F89-B2FC-5404E4067163}" dt="2020-07-28T21:38:46.072" v="620" actId="255"/>
          <ac:graphicFrameMkLst>
            <pc:docMk/>
            <pc:sldMk cId="247106237" sldId="262"/>
            <ac:graphicFrameMk id="18" creationId="{29F8B18A-AC48-4B1A-9D7A-79B36364F75D}"/>
          </ac:graphicFrameMkLst>
        </pc:graphicFrameChg>
      </pc:sldChg>
      <pc:sldChg chg="addSp delSp modSp mod modAnim">
        <pc:chgData name="Marco Sanches" userId="301bf0f768bc15fc" providerId="LiveId" clId="{BF795A11-4CDF-4F89-B2FC-5404E4067163}" dt="2020-08-19T18:38:22.657" v="877"/>
        <pc:sldMkLst>
          <pc:docMk/>
          <pc:sldMk cId="2353375659" sldId="264"/>
        </pc:sldMkLst>
        <pc:spChg chg="add del mod">
          <ac:chgData name="Marco Sanches" userId="301bf0f768bc15fc" providerId="LiveId" clId="{BF795A11-4CDF-4F89-B2FC-5404E4067163}" dt="2020-08-19T18:37:42.174" v="868" actId="21"/>
          <ac:spMkLst>
            <pc:docMk/>
            <pc:sldMk cId="2353375659" sldId="264"/>
            <ac:spMk id="3" creationId="{233CA41F-8D6C-41C9-AC39-1E60F357A7F0}"/>
          </ac:spMkLst>
        </pc:spChg>
        <pc:spChg chg="add del mod">
          <ac:chgData name="Marco Sanches" userId="301bf0f768bc15fc" providerId="LiveId" clId="{BF795A11-4CDF-4F89-B2FC-5404E4067163}" dt="2020-08-19T18:37:42.174" v="868" actId="21"/>
          <ac:spMkLst>
            <pc:docMk/>
            <pc:sldMk cId="2353375659" sldId="264"/>
            <ac:spMk id="7" creationId="{79CC3C09-E44E-4955-BBD3-FA636B7D97EE}"/>
          </ac:spMkLst>
        </pc:spChg>
        <pc:picChg chg="add mod ord">
          <ac:chgData name="Marco Sanches" userId="301bf0f768bc15fc" providerId="LiveId" clId="{BF795A11-4CDF-4F89-B2FC-5404E4067163}" dt="2020-08-19T18:38:16.437" v="876" actId="1076"/>
          <ac:picMkLst>
            <pc:docMk/>
            <pc:sldMk cId="2353375659" sldId="264"/>
            <ac:picMk id="4" creationId="{3596260F-0F5B-4EF6-B5B6-6F58A43BC260}"/>
          </ac:picMkLst>
        </pc:picChg>
        <pc:picChg chg="add del mod">
          <ac:chgData name="Marco Sanches" userId="301bf0f768bc15fc" providerId="LiveId" clId="{BF795A11-4CDF-4F89-B2FC-5404E4067163}" dt="2020-08-19T18:37:42.593" v="869"/>
          <ac:picMkLst>
            <pc:docMk/>
            <pc:sldMk cId="2353375659" sldId="264"/>
            <ac:picMk id="1026" creationId="{BA58D026-F0D0-4887-AD35-E75B68DF8422}"/>
          </ac:picMkLst>
        </pc:picChg>
        <pc:picChg chg="del">
          <ac:chgData name="Marco Sanches" userId="301bf0f768bc15fc" providerId="LiveId" clId="{BF795A11-4CDF-4F89-B2FC-5404E4067163}" dt="2020-07-28T20:56:10.093" v="228" actId="478"/>
          <ac:picMkLst>
            <pc:docMk/>
            <pc:sldMk cId="2353375659" sldId="264"/>
            <ac:picMk id="1030" creationId="{05D9B317-7853-4BBC-A859-6C62832B886E}"/>
          </ac:picMkLst>
        </pc:picChg>
        <pc:picChg chg="mod">
          <ac:chgData name="Marco Sanches" userId="301bf0f768bc15fc" providerId="LiveId" clId="{BF795A11-4CDF-4F89-B2FC-5404E4067163}" dt="2020-07-28T21:42:52.953" v="676" actId="1076"/>
          <ac:picMkLst>
            <pc:docMk/>
            <pc:sldMk cId="2353375659" sldId="264"/>
            <ac:picMk id="2050" creationId="{29DF42A0-FEAB-4D97-9E5C-325C57F5DD92}"/>
          </ac:picMkLst>
        </pc:picChg>
        <pc:picChg chg="mod">
          <ac:chgData name="Marco Sanches" userId="301bf0f768bc15fc" providerId="LiveId" clId="{BF795A11-4CDF-4F89-B2FC-5404E4067163}" dt="2020-07-28T21:46:40.783" v="738" actId="1076"/>
          <ac:picMkLst>
            <pc:docMk/>
            <pc:sldMk cId="2353375659" sldId="264"/>
            <ac:picMk id="2052" creationId="{460B5320-4B7D-4315-8CDE-134BFA762C25}"/>
          </ac:picMkLst>
        </pc:picChg>
        <pc:picChg chg="mod">
          <ac:chgData name="Marco Sanches" userId="301bf0f768bc15fc" providerId="LiveId" clId="{BF795A11-4CDF-4F89-B2FC-5404E4067163}" dt="2020-07-28T21:46:43.928" v="739" actId="1076"/>
          <ac:picMkLst>
            <pc:docMk/>
            <pc:sldMk cId="2353375659" sldId="264"/>
            <ac:picMk id="2054" creationId="{24BD5D39-4555-43FE-AB00-7429BE6C8B2D}"/>
          </ac:picMkLst>
        </pc:picChg>
        <pc:picChg chg="add mod">
          <ac:chgData name="Marco Sanches" userId="301bf0f768bc15fc" providerId="LiveId" clId="{BF795A11-4CDF-4F89-B2FC-5404E4067163}" dt="2020-07-28T21:42:57.021" v="678" actId="1076"/>
          <ac:picMkLst>
            <pc:docMk/>
            <pc:sldMk cId="2353375659" sldId="264"/>
            <ac:picMk id="3074" creationId="{754838C9-4836-452A-93A6-D3C96F3AAE0A}"/>
          </ac:picMkLst>
        </pc:picChg>
      </pc:sldChg>
      <pc:sldChg chg="addSp modSp mod addCm delCm">
        <pc:chgData name="Marco Sanches" userId="301bf0f768bc15fc" providerId="LiveId" clId="{BF795A11-4CDF-4F89-B2FC-5404E4067163}" dt="2020-08-16T18:34:59.555" v="805" actId="6549"/>
        <pc:sldMkLst>
          <pc:docMk/>
          <pc:sldMk cId="2373439500" sldId="266"/>
        </pc:sldMkLst>
        <pc:spChg chg="mod">
          <ac:chgData name="Marco Sanches" userId="301bf0f768bc15fc" providerId="LiveId" clId="{BF795A11-4CDF-4F89-B2FC-5404E4067163}" dt="2020-07-28T21:26:09.857" v="502" actId="1035"/>
          <ac:spMkLst>
            <pc:docMk/>
            <pc:sldMk cId="2373439500" sldId="266"/>
            <ac:spMk id="2" creationId="{9446D840-4AC6-4702-BE1B-66046E55C6FB}"/>
          </ac:spMkLst>
        </pc:spChg>
        <pc:spChg chg="mod">
          <ac:chgData name="Marco Sanches" userId="301bf0f768bc15fc" providerId="LiveId" clId="{BF795A11-4CDF-4F89-B2FC-5404E4067163}" dt="2020-07-28T21:24:38.226" v="467" actId="14100"/>
          <ac:spMkLst>
            <pc:docMk/>
            <pc:sldMk cId="2373439500" sldId="266"/>
            <ac:spMk id="6" creationId="{AE3C6649-EE7A-4332-AEB9-DA4208B9EF0B}"/>
          </ac:spMkLst>
        </pc:spChg>
        <pc:spChg chg="mod">
          <ac:chgData name="Marco Sanches" userId="301bf0f768bc15fc" providerId="LiveId" clId="{BF795A11-4CDF-4F89-B2FC-5404E4067163}" dt="2020-07-28T21:25:29.140" v="476" actId="1076"/>
          <ac:spMkLst>
            <pc:docMk/>
            <pc:sldMk cId="2373439500" sldId="266"/>
            <ac:spMk id="7" creationId="{69CE2E3C-FC71-4600-BBCF-2DE0E62182E0}"/>
          </ac:spMkLst>
        </pc:spChg>
        <pc:spChg chg="mod">
          <ac:chgData name="Marco Sanches" userId="301bf0f768bc15fc" providerId="LiveId" clId="{BF795A11-4CDF-4F89-B2FC-5404E4067163}" dt="2020-08-16T18:34:59.555" v="805" actId="6549"/>
          <ac:spMkLst>
            <pc:docMk/>
            <pc:sldMk cId="2373439500" sldId="266"/>
            <ac:spMk id="8" creationId="{032A1F08-D568-4E8A-9ECB-25FAF07A75F2}"/>
          </ac:spMkLst>
        </pc:spChg>
        <pc:cxnChg chg="add mod">
          <ac:chgData name="Marco Sanches" userId="301bf0f768bc15fc" providerId="LiveId" clId="{BF795A11-4CDF-4F89-B2FC-5404E4067163}" dt="2020-07-28T21:25:15.022" v="473" actId="14861"/>
          <ac:cxnSpMkLst>
            <pc:docMk/>
            <pc:sldMk cId="2373439500" sldId="266"/>
            <ac:cxnSpMk id="4" creationId="{FA0DEDE3-F0C1-47F0-8A9F-FA11161CEE00}"/>
          </ac:cxnSpMkLst>
        </pc:cxnChg>
        <pc:cxnChg chg="add mod">
          <ac:chgData name="Marco Sanches" userId="301bf0f768bc15fc" providerId="LiveId" clId="{BF795A11-4CDF-4F89-B2FC-5404E4067163}" dt="2020-07-28T21:26:06.696" v="500" actId="1037"/>
          <ac:cxnSpMkLst>
            <pc:docMk/>
            <pc:sldMk cId="2373439500" sldId="266"/>
            <ac:cxnSpMk id="9" creationId="{9CED811B-7F6F-4B26-B0F7-7F7ACFDDF89A}"/>
          </ac:cxnSpMkLst>
        </pc:cxnChg>
      </pc:sldChg>
      <pc:sldChg chg="modSp mod">
        <pc:chgData name="Marco Sanches" userId="301bf0f768bc15fc" providerId="LiveId" clId="{BF795A11-4CDF-4F89-B2FC-5404E4067163}" dt="2020-07-28T21:41:33.810" v="659" actId="1076"/>
        <pc:sldMkLst>
          <pc:docMk/>
          <pc:sldMk cId="1600669516" sldId="306"/>
        </pc:sldMkLst>
        <pc:spChg chg="mod">
          <ac:chgData name="Marco Sanches" userId="301bf0f768bc15fc" providerId="LiveId" clId="{BF795A11-4CDF-4F89-B2FC-5404E4067163}" dt="2020-07-28T21:41:26.425" v="658" actId="2711"/>
          <ac:spMkLst>
            <pc:docMk/>
            <pc:sldMk cId="1600669516" sldId="306"/>
            <ac:spMk id="10" creationId="{1036E4CB-F2E3-4AB8-8220-AA5FA1C3BCE4}"/>
          </ac:spMkLst>
        </pc:spChg>
        <pc:spChg chg="mod">
          <ac:chgData name="Marco Sanches" userId="301bf0f768bc15fc" providerId="LiveId" clId="{BF795A11-4CDF-4F89-B2FC-5404E4067163}" dt="2020-07-28T21:41:33.810" v="659" actId="1076"/>
          <ac:spMkLst>
            <pc:docMk/>
            <pc:sldMk cId="1600669516" sldId="306"/>
            <ac:spMk id="11" creationId="{086283D4-A959-43B7-8D09-6B8094D1AADC}"/>
          </ac:spMkLst>
        </pc:spChg>
      </pc:sldChg>
      <pc:sldChg chg="modSp mod">
        <pc:chgData name="Marco Sanches" userId="301bf0f768bc15fc" providerId="LiveId" clId="{BF795A11-4CDF-4F89-B2FC-5404E4067163}" dt="2020-07-28T21:39:10.584" v="626" actId="14100"/>
        <pc:sldMkLst>
          <pc:docMk/>
          <pc:sldMk cId="63458505" sldId="377"/>
        </pc:sldMkLst>
        <pc:spChg chg="mod">
          <ac:chgData name="Marco Sanches" userId="301bf0f768bc15fc" providerId="LiveId" clId="{BF795A11-4CDF-4F89-B2FC-5404E4067163}" dt="2020-07-28T21:39:10.584" v="626" actId="14100"/>
          <ac:spMkLst>
            <pc:docMk/>
            <pc:sldMk cId="63458505" sldId="377"/>
            <ac:spMk id="7" creationId="{00000000-0000-0000-0000-000000000000}"/>
          </ac:spMkLst>
        </pc:spChg>
        <pc:picChg chg="mod">
          <ac:chgData name="Marco Sanches" userId="301bf0f768bc15fc" providerId="LiveId" clId="{BF795A11-4CDF-4F89-B2FC-5404E4067163}" dt="2020-07-28T20:38:13.377" v="138" actId="1076"/>
          <ac:picMkLst>
            <pc:docMk/>
            <pc:sldMk cId="63458505" sldId="377"/>
            <ac:picMk id="5" creationId="{79EB7939-96D5-44D9-8CD5-5AC6BB5DFCB3}"/>
          </ac:picMkLst>
        </pc:picChg>
      </pc:sldChg>
      <pc:sldChg chg="modSp mod">
        <pc:chgData name="Marco Sanches" userId="301bf0f768bc15fc" providerId="LiveId" clId="{BF795A11-4CDF-4F89-B2FC-5404E4067163}" dt="2020-07-28T21:38:57.298" v="623" actId="14100"/>
        <pc:sldMkLst>
          <pc:docMk/>
          <pc:sldMk cId="855472942" sldId="379"/>
        </pc:sldMkLst>
        <pc:spChg chg="mod">
          <ac:chgData name="Marco Sanches" userId="301bf0f768bc15fc" providerId="LiveId" clId="{BF795A11-4CDF-4F89-B2FC-5404E4067163}" dt="2020-07-28T21:38:57.298" v="623" actId="14100"/>
          <ac:spMkLst>
            <pc:docMk/>
            <pc:sldMk cId="855472942" sldId="379"/>
            <ac:spMk id="6" creationId="{00000000-0000-0000-0000-000000000000}"/>
          </ac:spMkLst>
        </pc:spChg>
        <pc:picChg chg="mod">
          <ac:chgData name="Marco Sanches" userId="301bf0f768bc15fc" providerId="LiveId" clId="{BF795A11-4CDF-4F89-B2FC-5404E4067163}" dt="2020-07-28T20:38:28.366" v="143" actId="1076"/>
          <ac:picMkLst>
            <pc:docMk/>
            <pc:sldMk cId="855472942" sldId="379"/>
            <ac:picMk id="5" creationId="{F9E44E83-3005-419F-9F79-3FFBA16E432D}"/>
          </ac:picMkLst>
        </pc:picChg>
      </pc:sldChg>
      <pc:sldChg chg="modSp mod">
        <pc:chgData name="Marco Sanches" userId="301bf0f768bc15fc" providerId="LiveId" clId="{BF795A11-4CDF-4F89-B2FC-5404E4067163}" dt="2020-07-28T21:39:26.442" v="629" actId="14100"/>
        <pc:sldMkLst>
          <pc:docMk/>
          <pc:sldMk cId="3344589503" sldId="380"/>
        </pc:sldMkLst>
        <pc:spChg chg="mod">
          <ac:chgData name="Marco Sanches" userId="301bf0f768bc15fc" providerId="LiveId" clId="{BF795A11-4CDF-4F89-B2FC-5404E4067163}" dt="2020-07-28T21:39:26.442" v="629" actId="14100"/>
          <ac:spMkLst>
            <pc:docMk/>
            <pc:sldMk cId="3344589503" sldId="380"/>
            <ac:spMk id="6" creationId="{00000000-0000-0000-0000-000000000000}"/>
          </ac:spMkLst>
        </pc:spChg>
        <pc:picChg chg="mod">
          <ac:chgData name="Marco Sanches" userId="301bf0f768bc15fc" providerId="LiveId" clId="{BF795A11-4CDF-4F89-B2FC-5404E4067163}" dt="2020-07-28T20:38:41.101" v="146" actId="14100"/>
          <ac:picMkLst>
            <pc:docMk/>
            <pc:sldMk cId="3344589503" sldId="380"/>
            <ac:picMk id="5" creationId="{2934340C-29AA-4D78-9EB2-CB2BA792FB0E}"/>
          </ac:picMkLst>
        </pc:picChg>
      </pc:sldChg>
      <pc:sldChg chg="modSp mod">
        <pc:chgData name="Marco Sanches" userId="301bf0f768bc15fc" providerId="LiveId" clId="{BF795A11-4CDF-4F89-B2FC-5404E4067163}" dt="2020-07-28T21:40:08.116" v="642" actId="207"/>
        <pc:sldMkLst>
          <pc:docMk/>
          <pc:sldMk cId="1487600067" sldId="381"/>
        </pc:sldMkLst>
        <pc:spChg chg="mod">
          <ac:chgData name="Marco Sanches" userId="301bf0f768bc15fc" providerId="LiveId" clId="{BF795A11-4CDF-4F89-B2FC-5404E4067163}" dt="2020-07-28T21:40:08.116" v="642" actId="207"/>
          <ac:spMkLst>
            <pc:docMk/>
            <pc:sldMk cId="1487600067" sldId="381"/>
            <ac:spMk id="7" creationId="{1935483C-0441-4119-9CDF-4D2284749C18}"/>
          </ac:spMkLst>
        </pc:spChg>
        <pc:spChg chg="mod">
          <ac:chgData name="Marco Sanches" userId="301bf0f768bc15fc" providerId="LiveId" clId="{BF795A11-4CDF-4F89-B2FC-5404E4067163}" dt="2020-07-28T21:39:48.199" v="636" actId="948"/>
          <ac:spMkLst>
            <pc:docMk/>
            <pc:sldMk cId="1487600067" sldId="381"/>
            <ac:spMk id="11" creationId="{5DE4582B-0445-49FA-A309-D91C008437B7}"/>
          </ac:spMkLst>
        </pc:spChg>
      </pc:sldChg>
      <pc:sldChg chg="modSp mod">
        <pc:chgData name="Marco Sanches" userId="301bf0f768bc15fc" providerId="LiveId" clId="{BF795A11-4CDF-4F89-B2FC-5404E4067163}" dt="2020-07-28T21:40:41.461" v="646" actId="1076"/>
        <pc:sldMkLst>
          <pc:docMk/>
          <pc:sldMk cId="2452270298" sldId="383"/>
        </pc:sldMkLst>
        <pc:spChg chg="mod">
          <ac:chgData name="Marco Sanches" userId="301bf0f768bc15fc" providerId="LiveId" clId="{BF795A11-4CDF-4F89-B2FC-5404E4067163}" dt="2020-07-28T21:40:23.277" v="643" actId="2711"/>
          <ac:spMkLst>
            <pc:docMk/>
            <pc:sldMk cId="2452270298" sldId="383"/>
            <ac:spMk id="3" creationId="{499620B2-6226-47C5-9450-4A06C2FC958B}"/>
          </ac:spMkLst>
        </pc:spChg>
        <pc:spChg chg="mod">
          <ac:chgData name="Marco Sanches" userId="301bf0f768bc15fc" providerId="LiveId" clId="{BF795A11-4CDF-4F89-B2FC-5404E4067163}" dt="2020-07-28T21:40:39.541" v="645" actId="1076"/>
          <ac:spMkLst>
            <pc:docMk/>
            <pc:sldMk cId="2452270298" sldId="383"/>
            <ac:spMk id="7" creationId="{9D1525C1-4ABA-4A92-BD88-475454402829}"/>
          </ac:spMkLst>
        </pc:spChg>
        <pc:spChg chg="mod">
          <ac:chgData name="Marco Sanches" userId="301bf0f768bc15fc" providerId="LiveId" clId="{BF795A11-4CDF-4F89-B2FC-5404E4067163}" dt="2020-07-28T21:40:23.277" v="643" actId="2711"/>
          <ac:spMkLst>
            <pc:docMk/>
            <pc:sldMk cId="2452270298" sldId="383"/>
            <ac:spMk id="11" creationId="{F4EC1BB1-4CBF-40E2-9804-F41EDEFAD536}"/>
          </ac:spMkLst>
        </pc:spChg>
        <pc:spChg chg="mod">
          <ac:chgData name="Marco Sanches" userId="301bf0f768bc15fc" providerId="LiveId" clId="{BF795A11-4CDF-4F89-B2FC-5404E4067163}" dt="2020-07-28T21:40:23.277" v="643" actId="2711"/>
          <ac:spMkLst>
            <pc:docMk/>
            <pc:sldMk cId="2452270298" sldId="383"/>
            <ac:spMk id="18" creationId="{A5245F26-2B1D-4ED9-A266-F392F2351382}"/>
          </ac:spMkLst>
        </pc:spChg>
        <pc:spChg chg="mod">
          <ac:chgData name="Marco Sanches" userId="301bf0f768bc15fc" providerId="LiveId" clId="{BF795A11-4CDF-4F89-B2FC-5404E4067163}" dt="2020-07-28T21:40:41.461" v="646" actId="1076"/>
          <ac:spMkLst>
            <pc:docMk/>
            <pc:sldMk cId="2452270298" sldId="383"/>
            <ac:spMk id="20" creationId="{CEECFF77-0DD9-4BBD-89A9-561F0AE13D6E}"/>
          </ac:spMkLst>
        </pc:spChg>
        <pc:spChg chg="mod">
          <ac:chgData name="Marco Sanches" userId="301bf0f768bc15fc" providerId="LiveId" clId="{BF795A11-4CDF-4F89-B2FC-5404E4067163}" dt="2020-07-28T21:40:23.277" v="643" actId="2711"/>
          <ac:spMkLst>
            <pc:docMk/>
            <pc:sldMk cId="2452270298" sldId="383"/>
            <ac:spMk id="41" creationId="{6DB1E924-8AD4-4C83-936C-D4FE8F7A4FCB}"/>
          </ac:spMkLst>
        </pc:spChg>
      </pc:sldChg>
      <pc:sldChg chg="modSp mod">
        <pc:chgData name="Marco Sanches" userId="301bf0f768bc15fc" providerId="LiveId" clId="{BF795A11-4CDF-4F89-B2FC-5404E4067163}" dt="2020-07-28T21:41:43.782" v="660" actId="2711"/>
        <pc:sldMkLst>
          <pc:docMk/>
          <pc:sldMk cId="1288407131" sldId="394"/>
        </pc:sldMkLst>
        <pc:spChg chg="mod">
          <ac:chgData name="Marco Sanches" userId="301bf0f768bc15fc" providerId="LiveId" clId="{BF795A11-4CDF-4F89-B2FC-5404E4067163}" dt="2020-07-28T21:41:43.782" v="660" actId="2711"/>
          <ac:spMkLst>
            <pc:docMk/>
            <pc:sldMk cId="1288407131" sldId="394"/>
            <ac:spMk id="14" creationId="{BB89F464-75FB-42D4-A3BA-717E1D0F953F}"/>
          </ac:spMkLst>
        </pc:spChg>
        <pc:spChg chg="mod">
          <ac:chgData name="Marco Sanches" userId="301bf0f768bc15fc" providerId="LiveId" clId="{BF795A11-4CDF-4F89-B2FC-5404E4067163}" dt="2020-07-28T21:41:43.782" v="660" actId="2711"/>
          <ac:spMkLst>
            <pc:docMk/>
            <pc:sldMk cId="1288407131" sldId="394"/>
            <ac:spMk id="16" creationId="{E25199AD-26BD-48CF-8BF5-73948786E5CF}"/>
          </ac:spMkLst>
        </pc:spChg>
        <pc:picChg chg="mod">
          <ac:chgData name="Marco Sanches" userId="301bf0f768bc15fc" providerId="LiveId" clId="{BF795A11-4CDF-4F89-B2FC-5404E4067163}" dt="2020-07-28T20:55:48.879" v="213" actId="1076"/>
          <ac:picMkLst>
            <pc:docMk/>
            <pc:sldMk cId="1288407131" sldId="394"/>
            <ac:picMk id="3" creationId="{DB1D0F34-0F63-4BAF-8C36-6B35B157DF23}"/>
          </ac:picMkLst>
        </pc:picChg>
      </pc:sldChg>
      <pc:sldChg chg="modSp mod">
        <pc:chgData name="Marco Sanches" userId="301bf0f768bc15fc" providerId="LiveId" clId="{BF795A11-4CDF-4F89-B2FC-5404E4067163}" dt="2020-07-28T21:42:13.840" v="668" actId="1076"/>
        <pc:sldMkLst>
          <pc:docMk/>
          <pc:sldMk cId="4084166105" sldId="395"/>
        </pc:sldMkLst>
        <pc:spChg chg="mod">
          <ac:chgData name="Marco Sanches" userId="301bf0f768bc15fc" providerId="LiveId" clId="{BF795A11-4CDF-4F89-B2FC-5404E4067163}" dt="2020-07-28T21:42:13.840" v="668" actId="1076"/>
          <ac:spMkLst>
            <pc:docMk/>
            <pc:sldMk cId="4084166105" sldId="395"/>
            <ac:spMk id="3" creationId="{15176D35-2822-4535-AFBB-929FAA136AD9}"/>
          </ac:spMkLst>
        </pc:spChg>
        <pc:spChg chg="mod">
          <ac:chgData name="Marco Sanches" userId="301bf0f768bc15fc" providerId="LiveId" clId="{BF795A11-4CDF-4F89-B2FC-5404E4067163}" dt="2020-07-28T21:42:00.630" v="664" actId="14100"/>
          <ac:spMkLst>
            <pc:docMk/>
            <pc:sldMk cId="4084166105" sldId="395"/>
            <ac:spMk id="6" creationId="{B7C6BBE6-DE48-4DC8-8D99-1206DF59D849}"/>
          </ac:spMkLst>
        </pc:spChg>
      </pc:sldChg>
      <pc:sldChg chg="addSp delSp modSp mod modClrScheme chgLayout">
        <pc:chgData name="Marco Sanches" userId="301bf0f768bc15fc" providerId="LiveId" clId="{BF795A11-4CDF-4F89-B2FC-5404E4067163}" dt="2020-08-16T19:36:21.827" v="807" actId="22"/>
        <pc:sldMkLst>
          <pc:docMk/>
          <pc:sldMk cId="730759220" sldId="396"/>
        </pc:sldMkLst>
        <pc:spChg chg="mod ord">
          <ac:chgData name="Marco Sanches" userId="301bf0f768bc15fc" providerId="LiveId" clId="{BF795A11-4CDF-4F89-B2FC-5404E4067163}" dt="2020-07-28T21:46:12.277" v="715" actId="26606"/>
          <ac:spMkLst>
            <pc:docMk/>
            <pc:sldMk cId="730759220" sldId="396"/>
            <ac:spMk id="2" creationId="{897856AD-9995-4A2C-83BB-7CDC555080CE}"/>
          </ac:spMkLst>
        </pc:spChg>
        <pc:spChg chg="add del mod">
          <ac:chgData name="Marco Sanches" userId="301bf0f768bc15fc" providerId="LiveId" clId="{BF795A11-4CDF-4F89-B2FC-5404E4067163}" dt="2020-07-28T21:46:12.270" v="714" actId="26606"/>
          <ac:spMkLst>
            <pc:docMk/>
            <pc:sldMk cId="730759220" sldId="396"/>
            <ac:spMk id="71" creationId="{2976EA03-B041-4869-9183-781277B32387}"/>
          </ac:spMkLst>
        </pc:spChg>
        <pc:picChg chg="add">
          <ac:chgData name="Marco Sanches" userId="301bf0f768bc15fc" providerId="LiveId" clId="{BF795A11-4CDF-4F89-B2FC-5404E4067163}" dt="2020-08-16T19:36:21.827" v="807" actId="22"/>
          <ac:picMkLst>
            <pc:docMk/>
            <pc:sldMk cId="730759220" sldId="396"/>
            <ac:picMk id="3" creationId="{64A59E7B-8B1C-42EE-9277-521D66E4B43A}"/>
          </ac:picMkLst>
        </pc:picChg>
        <pc:picChg chg="add del mod">
          <ac:chgData name="Marco Sanches" userId="301bf0f768bc15fc" providerId="LiveId" clId="{BF795A11-4CDF-4F89-B2FC-5404E4067163}" dt="2020-08-16T19:36:21.321" v="806" actId="478"/>
          <ac:picMkLst>
            <pc:docMk/>
            <pc:sldMk cId="730759220" sldId="396"/>
            <ac:picMk id="4098" creationId="{331FCB1C-B7AA-424C-B812-DD0B795EA963}"/>
          </ac:picMkLst>
        </pc:picChg>
        <pc:picChg chg="del mod">
          <ac:chgData name="Marco Sanches" userId="301bf0f768bc15fc" providerId="LiveId" clId="{BF795A11-4CDF-4F89-B2FC-5404E4067163}" dt="2020-07-28T21:46:04.180" v="711" actId="478"/>
          <ac:picMkLst>
            <pc:docMk/>
            <pc:sldMk cId="730759220" sldId="396"/>
            <ac:picMk id="5122" creationId="{C814ADED-4A01-4011-A17E-8B562F263930}"/>
          </ac:picMkLst>
        </pc:picChg>
      </pc:sldChg>
      <pc:sldChg chg="addSp delSp modSp mod ord">
        <pc:chgData name="Marco Sanches" userId="301bf0f768bc15fc" providerId="LiveId" clId="{BF795A11-4CDF-4F89-B2FC-5404E4067163}" dt="2020-08-19T22:12:58.296" v="885" actId="20578"/>
        <pc:sldMkLst>
          <pc:docMk/>
          <pc:sldMk cId="407932995" sldId="397"/>
        </pc:sldMkLst>
        <pc:spChg chg="mod">
          <ac:chgData name="Marco Sanches" userId="301bf0f768bc15fc" providerId="LiveId" clId="{BF795A11-4CDF-4F89-B2FC-5404E4067163}" dt="2020-07-28T21:38:05.005" v="615" actId="179"/>
          <ac:spMkLst>
            <pc:docMk/>
            <pc:sldMk cId="407932995" sldId="397"/>
            <ac:spMk id="3" creationId="{3D61ECEE-4718-4222-81C6-2B68CC8792EC}"/>
          </ac:spMkLst>
        </pc:spChg>
        <pc:spChg chg="mod">
          <ac:chgData name="Marco Sanches" userId="301bf0f768bc15fc" providerId="LiveId" clId="{BF795A11-4CDF-4F89-B2FC-5404E4067163}" dt="2020-07-28T21:37:25.254" v="607" actId="255"/>
          <ac:spMkLst>
            <pc:docMk/>
            <pc:sldMk cId="407932995" sldId="397"/>
            <ac:spMk id="5" creationId="{A57B1EC7-AB5E-4E43-8424-B28A1E37EFD7}"/>
          </ac:spMkLst>
        </pc:spChg>
        <pc:spChg chg="mod">
          <ac:chgData name="Marco Sanches" userId="301bf0f768bc15fc" providerId="LiveId" clId="{BF795A11-4CDF-4F89-B2FC-5404E4067163}" dt="2020-07-28T21:35:36.174" v="596" actId="255"/>
          <ac:spMkLst>
            <pc:docMk/>
            <pc:sldMk cId="407932995" sldId="397"/>
            <ac:spMk id="7" creationId="{1D1BC409-8CD5-4BAA-95D7-A503E48EE3D4}"/>
          </ac:spMkLst>
        </pc:spChg>
        <pc:spChg chg="add mod ord">
          <ac:chgData name="Marco Sanches" userId="301bf0f768bc15fc" providerId="LiveId" clId="{BF795A11-4CDF-4F89-B2FC-5404E4067163}" dt="2020-08-19T18:20:21.332" v="828" actId="20577"/>
          <ac:spMkLst>
            <pc:docMk/>
            <pc:sldMk cId="407932995" sldId="397"/>
            <ac:spMk id="11" creationId="{404D0452-EEC7-4A76-BC9E-8FF06E9863D3}"/>
          </ac:spMkLst>
        </pc:spChg>
        <pc:picChg chg="mod">
          <ac:chgData name="Marco Sanches" userId="301bf0f768bc15fc" providerId="LiveId" clId="{BF795A11-4CDF-4F89-B2FC-5404E4067163}" dt="2020-07-28T21:38:14.833" v="618" actId="1076"/>
          <ac:picMkLst>
            <pc:docMk/>
            <pc:sldMk cId="407932995" sldId="397"/>
            <ac:picMk id="4" creationId="{021AC3A5-A434-4172-9893-F86609123FF2}"/>
          </ac:picMkLst>
        </pc:picChg>
        <pc:picChg chg="del">
          <ac:chgData name="Marco Sanches" userId="301bf0f768bc15fc" providerId="LiveId" clId="{BF795A11-4CDF-4F89-B2FC-5404E4067163}" dt="2020-07-28T20:23:46.079" v="19" actId="478"/>
          <ac:picMkLst>
            <pc:docMk/>
            <pc:sldMk cId="407932995" sldId="397"/>
            <ac:picMk id="6" creationId="{DB14053E-94A7-4EA5-B400-8BB46A4ACCF7}"/>
          </ac:picMkLst>
        </pc:picChg>
        <pc:picChg chg="add mod">
          <ac:chgData name="Marco Sanches" userId="301bf0f768bc15fc" providerId="LiveId" clId="{BF795A11-4CDF-4F89-B2FC-5404E4067163}" dt="2020-07-28T21:37:29.926" v="608" actId="14100"/>
          <ac:picMkLst>
            <pc:docMk/>
            <pc:sldMk cId="407932995" sldId="397"/>
            <ac:picMk id="12" creationId="{84320A9C-3FC2-4AF5-81DD-3D73D1DE77FC}"/>
          </ac:picMkLst>
        </pc:picChg>
        <pc:cxnChg chg="mod">
          <ac:chgData name="Marco Sanches" userId="301bf0f768bc15fc" providerId="LiveId" clId="{BF795A11-4CDF-4F89-B2FC-5404E4067163}" dt="2020-07-28T21:38:09.839" v="616" actId="14100"/>
          <ac:cxnSpMkLst>
            <pc:docMk/>
            <pc:sldMk cId="407932995" sldId="397"/>
            <ac:cxnSpMk id="9" creationId="{28A25956-9E75-4C0D-8926-21E44BA747DC}"/>
          </ac:cxnSpMkLst>
        </pc:cxnChg>
      </pc:sldChg>
      <pc:sldChg chg="addSp delSp modSp mod">
        <pc:chgData name="Marco Sanches" userId="301bf0f768bc15fc" providerId="LiveId" clId="{BF795A11-4CDF-4F89-B2FC-5404E4067163}" dt="2020-07-28T21:31:29.778" v="562" actId="255"/>
        <pc:sldMkLst>
          <pc:docMk/>
          <pc:sldMk cId="3722614090" sldId="422"/>
        </pc:sldMkLst>
        <pc:spChg chg="mod">
          <ac:chgData name="Marco Sanches" userId="301bf0f768bc15fc" providerId="LiveId" clId="{BF795A11-4CDF-4F89-B2FC-5404E4067163}" dt="2020-07-28T21:27:48.437" v="517" actId="255"/>
          <ac:spMkLst>
            <pc:docMk/>
            <pc:sldMk cId="3722614090" sldId="422"/>
            <ac:spMk id="5" creationId="{45DFCEC3-7369-4D1C-A5C5-C6F7176C7801}"/>
          </ac:spMkLst>
        </pc:spChg>
        <pc:spChg chg="mod ord">
          <ac:chgData name="Marco Sanches" userId="301bf0f768bc15fc" providerId="LiveId" clId="{BF795A11-4CDF-4F89-B2FC-5404E4067163}" dt="2020-07-28T21:29:16.012" v="534" actId="1076"/>
          <ac:spMkLst>
            <pc:docMk/>
            <pc:sldMk cId="3722614090" sldId="422"/>
            <ac:spMk id="6" creationId="{5A765E94-AE8E-4875-BCAD-E0DB6FAA6039}"/>
          </ac:spMkLst>
        </pc:spChg>
        <pc:spChg chg="mod ord">
          <ac:chgData name="Marco Sanches" userId="301bf0f768bc15fc" providerId="LiveId" clId="{BF795A11-4CDF-4F89-B2FC-5404E4067163}" dt="2020-07-28T21:30:25.064" v="550" actId="166"/>
          <ac:spMkLst>
            <pc:docMk/>
            <pc:sldMk cId="3722614090" sldId="422"/>
            <ac:spMk id="7" creationId="{F745508D-455C-4D3F-A1F7-3E9692A8E909}"/>
          </ac:spMkLst>
        </pc:spChg>
        <pc:spChg chg="mod">
          <ac:chgData name="Marco Sanches" userId="301bf0f768bc15fc" providerId="LiveId" clId="{BF795A11-4CDF-4F89-B2FC-5404E4067163}" dt="2020-07-28T21:29:19.933" v="535" actId="1076"/>
          <ac:spMkLst>
            <pc:docMk/>
            <pc:sldMk cId="3722614090" sldId="422"/>
            <ac:spMk id="10" creationId="{7041DCF8-8893-4239-B941-A281D241A1FA}"/>
          </ac:spMkLst>
        </pc:spChg>
        <pc:spChg chg="mod">
          <ac:chgData name="Marco Sanches" userId="301bf0f768bc15fc" providerId="LiveId" clId="{BF795A11-4CDF-4F89-B2FC-5404E4067163}" dt="2020-07-28T21:29:24.981" v="536" actId="1076"/>
          <ac:spMkLst>
            <pc:docMk/>
            <pc:sldMk cId="3722614090" sldId="422"/>
            <ac:spMk id="11" creationId="{CEB673FA-AB1E-493F-8F5E-5461EB56BB13}"/>
          </ac:spMkLst>
        </pc:spChg>
        <pc:spChg chg="mod">
          <ac:chgData name="Marco Sanches" userId="301bf0f768bc15fc" providerId="LiveId" clId="{BF795A11-4CDF-4F89-B2FC-5404E4067163}" dt="2020-07-28T21:27:48.437" v="517" actId="255"/>
          <ac:spMkLst>
            <pc:docMk/>
            <pc:sldMk cId="3722614090" sldId="422"/>
            <ac:spMk id="12" creationId="{9D95F85D-42DD-4FE8-A579-B2D45675B4A1}"/>
          </ac:spMkLst>
        </pc:spChg>
        <pc:spChg chg="mod">
          <ac:chgData name="Marco Sanches" userId="301bf0f768bc15fc" providerId="LiveId" clId="{BF795A11-4CDF-4F89-B2FC-5404E4067163}" dt="2020-07-28T21:29:32.623" v="538" actId="1076"/>
          <ac:spMkLst>
            <pc:docMk/>
            <pc:sldMk cId="3722614090" sldId="422"/>
            <ac:spMk id="13" creationId="{471C1B5E-7236-4770-B241-3CC0CB499C14}"/>
          </ac:spMkLst>
        </pc:spChg>
        <pc:spChg chg="mod">
          <ac:chgData name="Marco Sanches" userId="301bf0f768bc15fc" providerId="LiveId" clId="{BF795A11-4CDF-4F89-B2FC-5404E4067163}" dt="2020-07-28T21:27:48.437" v="517" actId="255"/>
          <ac:spMkLst>
            <pc:docMk/>
            <pc:sldMk cId="3722614090" sldId="422"/>
            <ac:spMk id="16" creationId="{1EFB51F1-ADB3-4145-8C13-5E11582B81F8}"/>
          </ac:spMkLst>
        </pc:spChg>
        <pc:spChg chg="mod">
          <ac:chgData name="Marco Sanches" userId="301bf0f768bc15fc" providerId="LiveId" clId="{BF795A11-4CDF-4F89-B2FC-5404E4067163}" dt="2020-07-28T21:30:37.064" v="553" actId="1076"/>
          <ac:spMkLst>
            <pc:docMk/>
            <pc:sldMk cId="3722614090" sldId="422"/>
            <ac:spMk id="18" creationId="{19F7C9DC-F1F9-4CBA-A182-EADC8AA03011}"/>
          </ac:spMkLst>
        </pc:spChg>
        <pc:spChg chg="mod">
          <ac:chgData name="Marco Sanches" userId="301bf0f768bc15fc" providerId="LiveId" clId="{BF795A11-4CDF-4F89-B2FC-5404E4067163}" dt="2020-07-28T21:30:41.686" v="554" actId="1076"/>
          <ac:spMkLst>
            <pc:docMk/>
            <pc:sldMk cId="3722614090" sldId="422"/>
            <ac:spMk id="19" creationId="{196ADBE7-9759-4E78-B6B7-61A976E5A47C}"/>
          </ac:spMkLst>
        </pc:spChg>
        <pc:spChg chg="mod">
          <ac:chgData name="Marco Sanches" userId="301bf0f768bc15fc" providerId="LiveId" clId="{BF795A11-4CDF-4F89-B2FC-5404E4067163}" dt="2020-07-28T21:30:33.419" v="551" actId="1076"/>
          <ac:spMkLst>
            <pc:docMk/>
            <pc:sldMk cId="3722614090" sldId="422"/>
            <ac:spMk id="22" creationId="{71FDEFAE-EB7F-441B-BC6B-9C9EB4304493}"/>
          </ac:spMkLst>
        </pc:spChg>
        <pc:spChg chg="mod">
          <ac:chgData name="Marco Sanches" userId="301bf0f768bc15fc" providerId="LiveId" clId="{BF795A11-4CDF-4F89-B2FC-5404E4067163}" dt="2020-07-28T21:30:35.115" v="552" actId="1076"/>
          <ac:spMkLst>
            <pc:docMk/>
            <pc:sldMk cId="3722614090" sldId="422"/>
            <ac:spMk id="23" creationId="{D4DDDD7D-77F6-497E-9D4E-D8827DBFA931}"/>
          </ac:spMkLst>
        </pc:spChg>
        <pc:spChg chg="del">
          <ac:chgData name="Marco Sanches" userId="301bf0f768bc15fc" providerId="LiveId" clId="{BF795A11-4CDF-4F89-B2FC-5404E4067163}" dt="2020-07-28T20:34:40.476" v="104" actId="478"/>
          <ac:spMkLst>
            <pc:docMk/>
            <pc:sldMk cId="3722614090" sldId="422"/>
            <ac:spMk id="24" creationId="{CEAB868E-89FD-4EB6-BEEB-51AE6CB2CFCC}"/>
          </ac:spMkLst>
        </pc:spChg>
        <pc:spChg chg="mod">
          <ac:chgData name="Marco Sanches" userId="301bf0f768bc15fc" providerId="LiveId" clId="{BF795A11-4CDF-4F89-B2FC-5404E4067163}" dt="2020-07-28T21:31:29.778" v="562" actId="255"/>
          <ac:spMkLst>
            <pc:docMk/>
            <pc:sldMk cId="3722614090" sldId="422"/>
            <ac:spMk id="25" creationId="{619F3781-C38F-42E1-BBE7-1419FDDEBBF1}"/>
          </ac:spMkLst>
        </pc:spChg>
        <pc:spChg chg="mod">
          <ac:chgData name="Marco Sanches" userId="301bf0f768bc15fc" providerId="LiveId" clId="{BF795A11-4CDF-4F89-B2FC-5404E4067163}" dt="2020-07-28T21:30:00.289" v="547" actId="1038"/>
          <ac:spMkLst>
            <pc:docMk/>
            <pc:sldMk cId="3722614090" sldId="422"/>
            <ac:spMk id="26" creationId="{D1D0FDDB-0049-4612-8FF5-6821C824A0E7}"/>
          </ac:spMkLst>
        </pc:spChg>
        <pc:spChg chg="add mod">
          <ac:chgData name="Marco Sanches" userId="301bf0f768bc15fc" providerId="LiveId" clId="{BF795A11-4CDF-4F89-B2FC-5404E4067163}" dt="2020-07-28T21:00:18.012" v="230" actId="1076"/>
          <ac:spMkLst>
            <pc:docMk/>
            <pc:sldMk cId="3722614090" sldId="422"/>
            <ac:spMk id="28" creationId="{CEAB868E-89FD-4EB6-BEEB-51AE6CB2CFCC}"/>
          </ac:spMkLst>
        </pc:spChg>
        <pc:picChg chg="mod">
          <ac:chgData name="Marco Sanches" userId="301bf0f768bc15fc" providerId="LiveId" clId="{BF795A11-4CDF-4F89-B2FC-5404E4067163}" dt="2020-07-28T21:19:32.154" v="426" actId="1076"/>
          <ac:picMkLst>
            <pc:docMk/>
            <pc:sldMk cId="3722614090" sldId="422"/>
            <ac:picMk id="40" creationId="{D6FF65AF-0476-44F8-9D26-3D253DBB5967}"/>
          </ac:picMkLst>
        </pc:picChg>
        <pc:cxnChg chg="mod">
          <ac:chgData name="Marco Sanches" userId="301bf0f768bc15fc" providerId="LiveId" clId="{BF795A11-4CDF-4F89-B2FC-5404E4067163}" dt="2020-07-28T21:30:05.826" v="548" actId="14100"/>
          <ac:cxnSpMkLst>
            <pc:docMk/>
            <pc:sldMk cId="3722614090" sldId="422"/>
            <ac:cxnSpMk id="8" creationId="{9D2ED9DE-EC16-4C8B-9362-78189CA6582D}"/>
          </ac:cxnSpMkLst>
        </pc:cxnChg>
        <pc:cxnChg chg="mod">
          <ac:chgData name="Marco Sanches" userId="301bf0f768bc15fc" providerId="LiveId" clId="{BF795A11-4CDF-4F89-B2FC-5404E4067163}" dt="2020-07-28T21:30:16.940" v="549" actId="1076"/>
          <ac:cxnSpMkLst>
            <pc:docMk/>
            <pc:sldMk cId="3722614090" sldId="422"/>
            <ac:cxnSpMk id="9" creationId="{FA5A8D46-8F6B-4ED5-9047-8D6005FF6EB1}"/>
          </ac:cxnSpMkLst>
        </pc:cxnChg>
        <pc:cxnChg chg="mod">
          <ac:chgData name="Marco Sanches" userId="301bf0f768bc15fc" providerId="LiveId" clId="{BF795A11-4CDF-4F89-B2FC-5404E4067163}" dt="2020-07-28T21:28:44.296" v="525" actId="14100"/>
          <ac:cxnSpMkLst>
            <pc:docMk/>
            <pc:sldMk cId="3722614090" sldId="422"/>
            <ac:cxnSpMk id="14" creationId="{8201081C-EAAA-4119-87A2-DAB365C6565D}"/>
          </ac:cxnSpMkLst>
        </pc:cxnChg>
        <pc:cxnChg chg="mod">
          <ac:chgData name="Marco Sanches" userId="301bf0f768bc15fc" providerId="LiveId" clId="{BF795A11-4CDF-4F89-B2FC-5404E4067163}" dt="2020-07-28T21:28:39.451" v="524" actId="14100"/>
          <ac:cxnSpMkLst>
            <pc:docMk/>
            <pc:sldMk cId="3722614090" sldId="422"/>
            <ac:cxnSpMk id="15" creationId="{8C0F5248-FF4A-4273-83CA-AD168CAF2D6D}"/>
          </ac:cxnSpMkLst>
        </pc:cxnChg>
        <pc:cxnChg chg="mod">
          <ac:chgData name="Marco Sanches" userId="301bf0f768bc15fc" providerId="LiveId" clId="{BF795A11-4CDF-4F89-B2FC-5404E4067163}" dt="2020-07-28T20:37:08.709" v="130" actId="1076"/>
          <ac:cxnSpMkLst>
            <pc:docMk/>
            <pc:sldMk cId="3722614090" sldId="422"/>
            <ac:cxnSpMk id="17" creationId="{14F1C2D9-9EF3-48BD-B115-69BD91E7A6BE}"/>
          </ac:cxnSpMkLst>
        </pc:cxnChg>
        <pc:cxnChg chg="mod">
          <ac:chgData name="Marco Sanches" userId="301bf0f768bc15fc" providerId="LiveId" clId="{BF795A11-4CDF-4F89-B2FC-5404E4067163}" dt="2020-07-28T21:29:38.731" v="540" actId="14100"/>
          <ac:cxnSpMkLst>
            <pc:docMk/>
            <pc:sldMk cId="3722614090" sldId="422"/>
            <ac:cxnSpMk id="20" creationId="{4C6DCD23-81F3-45E3-9701-1761840D4E79}"/>
          </ac:cxnSpMkLst>
        </pc:cxnChg>
        <pc:cxnChg chg="mod">
          <ac:chgData name="Marco Sanches" userId="301bf0f768bc15fc" providerId="LiveId" clId="{BF795A11-4CDF-4F89-B2FC-5404E4067163}" dt="2020-07-28T20:36:55.702" v="126" actId="1076"/>
          <ac:cxnSpMkLst>
            <pc:docMk/>
            <pc:sldMk cId="3722614090" sldId="422"/>
            <ac:cxnSpMk id="21" creationId="{28D21149-C6C3-4685-A5EB-9624A4FAA5C2}"/>
          </ac:cxnSpMkLst>
        </pc:cxnChg>
        <pc:cxnChg chg="mod">
          <ac:chgData name="Marco Sanches" userId="301bf0f768bc15fc" providerId="LiveId" clId="{BF795A11-4CDF-4F89-B2FC-5404E4067163}" dt="2020-07-28T21:29:54.886" v="543" actId="14100"/>
          <ac:cxnSpMkLst>
            <pc:docMk/>
            <pc:sldMk cId="3722614090" sldId="422"/>
            <ac:cxnSpMk id="27" creationId="{3A35C7BB-3E92-4479-99CD-79881F4FB4D0}"/>
          </ac:cxnSpMkLst>
        </pc:cxnChg>
      </pc:sldChg>
      <pc:sldChg chg="modSp del mod">
        <pc:chgData name="Marco Sanches" userId="301bf0f768bc15fc" providerId="LiveId" clId="{BF795A11-4CDF-4F89-B2FC-5404E4067163}" dt="2020-07-28T21:43:19.243" v="680" actId="47"/>
        <pc:sldMkLst>
          <pc:docMk/>
          <pc:sldMk cId="885248054" sldId="436"/>
        </pc:sldMkLst>
        <pc:spChg chg="mod">
          <ac:chgData name="Marco Sanches" userId="301bf0f768bc15fc" providerId="LiveId" clId="{BF795A11-4CDF-4F89-B2FC-5404E4067163}" dt="2020-07-28T21:43:04.306" v="679" actId="2711"/>
          <ac:spMkLst>
            <pc:docMk/>
            <pc:sldMk cId="885248054" sldId="436"/>
            <ac:spMk id="4" creationId="{EDDC40E2-29E1-41C0-ACC0-A060800A3A2D}"/>
          </ac:spMkLst>
        </pc:spChg>
      </pc:sldChg>
      <pc:sldChg chg="del">
        <pc:chgData name="Marco Sanches" userId="301bf0f768bc15fc" providerId="LiveId" clId="{BF795A11-4CDF-4F89-B2FC-5404E4067163}" dt="2020-07-28T21:43:19.243" v="680" actId="47"/>
        <pc:sldMkLst>
          <pc:docMk/>
          <pc:sldMk cId="2469191261" sldId="437"/>
        </pc:sldMkLst>
      </pc:sldChg>
      <pc:sldChg chg="addSp delSp modSp del mod">
        <pc:chgData name="Marco Sanches" userId="301bf0f768bc15fc" providerId="LiveId" clId="{BF795A11-4CDF-4F89-B2FC-5404E4067163}" dt="2020-08-19T18:25:56.121" v="841" actId="47"/>
        <pc:sldMkLst>
          <pc:docMk/>
          <pc:sldMk cId="2311083063" sldId="447"/>
        </pc:sldMkLst>
        <pc:spChg chg="mod">
          <ac:chgData name="Marco Sanches" userId="301bf0f768bc15fc" providerId="LiveId" clId="{BF795A11-4CDF-4F89-B2FC-5404E4067163}" dt="2020-07-28T20:49:33.165" v="169" actId="113"/>
          <ac:spMkLst>
            <pc:docMk/>
            <pc:sldMk cId="2311083063" sldId="447"/>
            <ac:spMk id="2" creationId="{916B807D-AF24-4F4E-B4CE-192CD3F05A42}"/>
          </ac:spMkLst>
        </pc:spChg>
        <pc:spChg chg="add del mod">
          <ac:chgData name="Marco Sanches" userId="301bf0f768bc15fc" providerId="LiveId" clId="{BF795A11-4CDF-4F89-B2FC-5404E4067163}" dt="2020-07-28T20:48:45.445" v="159" actId="478"/>
          <ac:spMkLst>
            <pc:docMk/>
            <pc:sldMk cId="2311083063" sldId="447"/>
            <ac:spMk id="5" creationId="{16F73158-F6B6-4D0C-9780-2EE72A6104D5}"/>
          </ac:spMkLst>
        </pc:spChg>
        <pc:graphicFrameChg chg="add del mod modGraphic">
          <ac:chgData name="Marco Sanches" userId="301bf0f768bc15fc" providerId="LiveId" clId="{BF795A11-4CDF-4F89-B2FC-5404E4067163}" dt="2020-07-28T20:49:02.910" v="164" actId="21"/>
          <ac:graphicFrameMkLst>
            <pc:docMk/>
            <pc:sldMk cId="2311083063" sldId="447"/>
            <ac:graphicFrameMk id="3" creationId="{888DE567-E515-4C12-8D10-C6100D1A3A5A}"/>
          </ac:graphicFrameMkLst>
        </pc:graphicFrameChg>
        <pc:graphicFrameChg chg="del mod">
          <ac:chgData name="Marco Sanches" userId="301bf0f768bc15fc" providerId="LiveId" clId="{BF795A11-4CDF-4F89-B2FC-5404E4067163}" dt="2020-07-28T20:48:20.443" v="156" actId="478"/>
          <ac:graphicFrameMkLst>
            <pc:docMk/>
            <pc:sldMk cId="2311083063" sldId="447"/>
            <ac:graphicFrameMk id="4" creationId="{5C2E00D2-F049-4411-BAA1-4A4D5F275FF2}"/>
          </ac:graphicFrameMkLst>
        </pc:graphicFrameChg>
        <pc:graphicFrameChg chg="add mod modGraphic">
          <ac:chgData name="Marco Sanches" userId="301bf0f768bc15fc" providerId="LiveId" clId="{BF795A11-4CDF-4F89-B2FC-5404E4067163}" dt="2020-07-28T20:54:41.796" v="204"/>
          <ac:graphicFrameMkLst>
            <pc:docMk/>
            <pc:sldMk cId="2311083063" sldId="447"/>
            <ac:graphicFrameMk id="6" creationId="{2E560B18-AE86-4E72-BBB2-466F9141E4F1}"/>
          </ac:graphicFrameMkLst>
        </pc:graphicFrameChg>
      </pc:sldChg>
      <pc:sldChg chg="modSp mod">
        <pc:chgData name="Marco Sanches" userId="301bf0f768bc15fc" providerId="LiveId" clId="{BF795A11-4CDF-4F89-B2FC-5404E4067163}" dt="2020-08-19T18:29:34.365" v="853" actId="207"/>
        <pc:sldMkLst>
          <pc:docMk/>
          <pc:sldMk cId="2722587773" sldId="449"/>
        </pc:sldMkLst>
        <pc:spChg chg="mod">
          <ac:chgData name="Marco Sanches" userId="301bf0f768bc15fc" providerId="LiveId" clId="{BF795A11-4CDF-4F89-B2FC-5404E4067163}" dt="2020-08-19T18:29:34.365" v="853" actId="207"/>
          <ac:spMkLst>
            <pc:docMk/>
            <pc:sldMk cId="2722587773" sldId="449"/>
            <ac:spMk id="3" creationId="{A9F76A18-DDDA-472B-BA57-98B744E4969E}"/>
          </ac:spMkLst>
        </pc:spChg>
        <pc:picChg chg="mod">
          <ac:chgData name="Marco Sanches" userId="301bf0f768bc15fc" providerId="LiveId" clId="{BF795A11-4CDF-4F89-B2FC-5404E4067163}" dt="2020-08-19T18:29:20.203" v="851" actId="1076"/>
          <ac:picMkLst>
            <pc:docMk/>
            <pc:sldMk cId="2722587773" sldId="449"/>
            <ac:picMk id="4" creationId="{3A2DA60C-612F-458E-A241-CB8CC5E28AD6}"/>
          </ac:picMkLst>
        </pc:picChg>
      </pc:sldChg>
      <pc:sldChg chg="modSp mod">
        <pc:chgData name="Marco Sanches" userId="301bf0f768bc15fc" providerId="LiveId" clId="{BF795A11-4CDF-4F89-B2FC-5404E4067163}" dt="2020-07-28T21:41:13.726" v="655" actId="1076"/>
        <pc:sldMkLst>
          <pc:docMk/>
          <pc:sldMk cId="87981693" sldId="450"/>
        </pc:sldMkLst>
        <pc:spChg chg="mod">
          <ac:chgData name="Marco Sanches" userId="301bf0f768bc15fc" providerId="LiveId" clId="{BF795A11-4CDF-4F89-B2FC-5404E4067163}" dt="2020-07-28T21:41:04.292" v="652" actId="1076"/>
          <ac:spMkLst>
            <pc:docMk/>
            <pc:sldMk cId="87981693" sldId="450"/>
            <ac:spMk id="3" creationId="{8B6BF57F-B291-4D00-9FAB-505B26739778}"/>
          </ac:spMkLst>
        </pc:spChg>
        <pc:spChg chg="mod">
          <ac:chgData name="Marco Sanches" userId="301bf0f768bc15fc" providerId="LiveId" clId="{BF795A11-4CDF-4F89-B2FC-5404E4067163}" dt="2020-07-28T21:41:13.726" v="655" actId="1076"/>
          <ac:spMkLst>
            <pc:docMk/>
            <pc:sldMk cId="87981693" sldId="450"/>
            <ac:spMk id="5" creationId="{95B67215-9DAC-48DF-9DD0-540B732DE989}"/>
          </ac:spMkLst>
        </pc:spChg>
      </pc:sldChg>
      <pc:sldChg chg="del">
        <pc:chgData name="Marco Sanches" userId="301bf0f768bc15fc" providerId="LiveId" clId="{BF795A11-4CDF-4F89-B2FC-5404E4067163}" dt="2020-07-28T21:43:19.243" v="680" actId="47"/>
        <pc:sldMkLst>
          <pc:docMk/>
          <pc:sldMk cId="1104511373" sldId="452"/>
        </pc:sldMkLst>
      </pc:sldChg>
      <pc:sldChg chg="del">
        <pc:chgData name="Marco Sanches" userId="301bf0f768bc15fc" providerId="LiveId" clId="{BF795A11-4CDF-4F89-B2FC-5404E4067163}" dt="2020-07-28T21:43:19.243" v="680" actId="47"/>
        <pc:sldMkLst>
          <pc:docMk/>
          <pc:sldMk cId="395164097" sldId="453"/>
        </pc:sldMkLst>
      </pc:sldChg>
      <pc:sldChg chg="modSp mod">
        <pc:chgData name="Marco Sanches" userId="301bf0f768bc15fc" providerId="LiveId" clId="{BF795A11-4CDF-4F89-B2FC-5404E4067163}" dt="2020-08-24T19:35:46.539" v="886" actId="6549"/>
        <pc:sldMkLst>
          <pc:docMk/>
          <pc:sldMk cId="4200278703" sldId="454"/>
        </pc:sldMkLst>
        <pc:spChg chg="mod">
          <ac:chgData name="Marco Sanches" userId="301bf0f768bc15fc" providerId="LiveId" clId="{BF795A11-4CDF-4F89-B2FC-5404E4067163}" dt="2020-08-24T19:35:46.539" v="886" actId="6549"/>
          <ac:spMkLst>
            <pc:docMk/>
            <pc:sldMk cId="4200278703" sldId="454"/>
            <ac:spMk id="3" creationId="{4484E319-BDD7-4884-A771-23EFADBA77DD}"/>
          </ac:spMkLst>
        </pc:spChg>
      </pc:sldChg>
      <pc:sldChg chg="addSp delSp modSp del mod">
        <pc:chgData name="Marco Sanches" userId="301bf0f768bc15fc" providerId="LiveId" clId="{BF795A11-4CDF-4F89-B2FC-5404E4067163}" dt="2020-08-19T18:26:45.219" v="848" actId="47"/>
        <pc:sldMkLst>
          <pc:docMk/>
          <pc:sldMk cId="790969788" sldId="455"/>
        </pc:sldMkLst>
        <pc:spChg chg="mod">
          <ac:chgData name="Marco Sanches" userId="301bf0f768bc15fc" providerId="LiveId" clId="{BF795A11-4CDF-4F89-B2FC-5404E4067163}" dt="2020-07-28T20:52:22.280" v="178" actId="113"/>
          <ac:spMkLst>
            <pc:docMk/>
            <pc:sldMk cId="790969788" sldId="455"/>
            <ac:spMk id="2" creationId="{24C9062A-6357-4F9E-A704-E4B932891E05}"/>
          </ac:spMkLst>
        </pc:spChg>
        <pc:graphicFrameChg chg="add del mod">
          <ac:chgData name="Marco Sanches" userId="301bf0f768bc15fc" providerId="LiveId" clId="{BF795A11-4CDF-4F89-B2FC-5404E4067163}" dt="2020-07-28T20:51:55.007" v="172"/>
          <ac:graphicFrameMkLst>
            <pc:docMk/>
            <pc:sldMk cId="790969788" sldId="455"/>
            <ac:graphicFrameMk id="3" creationId="{7E26397B-4737-4BD4-8AAF-AEEEBC9F7503}"/>
          </ac:graphicFrameMkLst>
        </pc:graphicFrameChg>
        <pc:graphicFrameChg chg="del">
          <ac:chgData name="Marco Sanches" userId="301bf0f768bc15fc" providerId="LiveId" clId="{BF795A11-4CDF-4F89-B2FC-5404E4067163}" dt="2020-07-28T20:51:51.035" v="170" actId="478"/>
          <ac:graphicFrameMkLst>
            <pc:docMk/>
            <pc:sldMk cId="790969788" sldId="455"/>
            <ac:graphicFrameMk id="4" creationId="{BAEC58A4-11F5-4AF7-B3C9-A9B99BF889A3}"/>
          </ac:graphicFrameMkLst>
        </pc:graphicFrameChg>
        <pc:graphicFrameChg chg="add mod modGraphic">
          <ac:chgData name="Marco Sanches" userId="301bf0f768bc15fc" providerId="LiveId" clId="{BF795A11-4CDF-4F89-B2FC-5404E4067163}" dt="2020-07-29T12:06:54.003" v="769" actId="2062"/>
          <ac:graphicFrameMkLst>
            <pc:docMk/>
            <pc:sldMk cId="790969788" sldId="455"/>
            <ac:graphicFrameMk id="5" creationId="{5E7CBE55-65A5-4090-B8EB-A4554F418DE7}"/>
          </ac:graphicFrameMkLst>
        </pc:graphicFrameChg>
      </pc:sldChg>
      <pc:sldChg chg="add">
        <pc:chgData name="Marco Sanches" userId="301bf0f768bc15fc" providerId="LiveId" clId="{BF795A11-4CDF-4F89-B2FC-5404E4067163}" dt="2020-07-28T22:11:29.667" v="740"/>
        <pc:sldMkLst>
          <pc:docMk/>
          <pc:sldMk cId="887854594" sldId="456"/>
        </pc:sldMkLst>
      </pc:sldChg>
      <pc:sldChg chg="modSp mod">
        <pc:chgData name="Marco Sanches" userId="301bf0f768bc15fc" providerId="LiveId" clId="{BF795A11-4CDF-4F89-B2FC-5404E4067163}" dt="2020-08-19T18:25:43.018" v="840" actId="27636"/>
        <pc:sldMkLst>
          <pc:docMk/>
          <pc:sldMk cId="2486734239" sldId="458"/>
        </pc:sldMkLst>
        <pc:spChg chg="mod">
          <ac:chgData name="Marco Sanches" userId="301bf0f768bc15fc" providerId="LiveId" clId="{BF795A11-4CDF-4F89-B2FC-5404E4067163}" dt="2020-08-19T18:25:43.018" v="840" actId="27636"/>
          <ac:spMkLst>
            <pc:docMk/>
            <pc:sldMk cId="2486734239" sldId="458"/>
            <ac:spMk id="2" creationId="{916B807D-AF24-4F4E-B4CE-192CD3F05A42}"/>
          </ac:spMkLst>
        </pc:spChg>
        <pc:graphicFrameChg chg="mod modGraphic">
          <ac:chgData name="Marco Sanches" userId="301bf0f768bc15fc" providerId="LiveId" clId="{BF795A11-4CDF-4F89-B2FC-5404E4067163}" dt="2020-08-19T18:25:30.091" v="838" actId="255"/>
          <ac:graphicFrameMkLst>
            <pc:docMk/>
            <pc:sldMk cId="2486734239" sldId="458"/>
            <ac:graphicFrameMk id="3" creationId="{3AF9BC21-6AEA-4097-A67A-2105B9E7CAFF}"/>
          </ac:graphicFrameMkLst>
        </pc:graphicFrameChg>
      </pc:sldChg>
      <pc:sldChg chg="modSp add mod">
        <pc:chgData name="Marco Sanches" userId="301bf0f768bc15fc" providerId="LiveId" clId="{BF795A11-4CDF-4F89-B2FC-5404E4067163}" dt="2020-08-19T18:26:37.034" v="847"/>
        <pc:sldMkLst>
          <pc:docMk/>
          <pc:sldMk cId="832676044" sldId="459"/>
        </pc:sldMkLst>
        <pc:spChg chg="mod">
          <ac:chgData name="Marco Sanches" userId="301bf0f768bc15fc" providerId="LiveId" clId="{BF795A11-4CDF-4F89-B2FC-5404E4067163}" dt="2020-08-19T18:26:37.034" v="847"/>
          <ac:spMkLst>
            <pc:docMk/>
            <pc:sldMk cId="832676044" sldId="459"/>
            <ac:spMk id="2" creationId="{916B807D-AF24-4F4E-B4CE-192CD3F05A42}"/>
          </ac:spMkLst>
        </pc:spChg>
        <pc:graphicFrameChg chg="mod modGraphic">
          <ac:chgData name="Marco Sanches" userId="301bf0f768bc15fc" providerId="LiveId" clId="{BF795A11-4CDF-4F89-B2FC-5404E4067163}" dt="2020-08-19T18:26:20.947" v="846" actId="255"/>
          <ac:graphicFrameMkLst>
            <pc:docMk/>
            <pc:sldMk cId="832676044" sldId="459"/>
            <ac:graphicFrameMk id="3" creationId="{3AF9BC21-6AEA-4097-A67A-2105B9E7CAF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54DC6B6-C08F-4849-B5B6-4C0C5268D3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DB940E-F34A-4CA6-A74F-959861EE5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6B273-4CCF-40BD-AA74-8E71352CAC8A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AB5DD4-4539-4354-A29D-BB4A5A90A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63DCFC-FD3B-413C-99BB-FB9F08398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D60D2-3841-4C9E-A9BC-A9F8C708A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329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934C-8B28-4738-ABCB-1C35530A65B6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D81DA-EB0F-4E80-BCE3-2C6310F726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40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D81DA-EB0F-4E80-BCE3-2C6310F726F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75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81DA-EB0F-4E80-BCE3-2C6310F726F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63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81DA-EB0F-4E80-BCE3-2C6310F726F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36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81DA-EB0F-4E80-BCE3-2C6310F726F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pPr/>
              <a:t>19/02/2024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16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505DA42-7E5E-482C-8AB1-35EFB149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 i="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774A46-BCEF-436C-ABF5-F1313994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47891"/>
            <a:ext cx="11390051" cy="5189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0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883" y="1109709"/>
            <a:ext cx="5591157" cy="51401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09709"/>
            <a:ext cx="5616014" cy="51401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9B61B0-22A2-4DCC-9671-3DDA6D3C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882" y="1118083"/>
            <a:ext cx="5591158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83" y="1983542"/>
            <a:ext cx="5591157" cy="42574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19" y="1118083"/>
            <a:ext cx="5591157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1983542"/>
            <a:ext cx="5530197" cy="42574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51EC910-E637-43D9-9391-2E03EF96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1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3E76B0-CA98-4CC0-8C5D-7DA24DB2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0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883" y="1047891"/>
            <a:ext cx="11390051" cy="5189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CE373A-2E63-4395-B184-C36702C204F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C44710-BE2E-4860-96CE-ACA30612AD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43883" y="988906"/>
            <a:ext cx="1139005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5.png"/><Relationship Id="rId7" Type="http://schemas.openxmlformats.org/officeDocument/2006/relationships/slide" Target="slide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programiz.com/python-programming/online-compiler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docs.python.org/3/reference/index.html" TargetMode="External"/><Relationship Id="rId4" Type="http://schemas.openxmlformats.org/officeDocument/2006/relationships/hyperlink" Target="https://www.w3schools.com/python/default.asp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emy.com/course/git-e-github-para-iniciantes/" TargetMode="External"/><Relationship Id="rId3" Type="http://schemas.openxmlformats.org/officeDocument/2006/relationships/hyperlink" Target="https://www.hostinger.com.br/tutoriais/o-que-github/" TargetMode="External"/><Relationship Id="rId7" Type="http://schemas.openxmlformats.org/officeDocument/2006/relationships/hyperlink" Target="https://github.com/msanches/ProgCom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githubguides" TargetMode="Externa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hyperlink" Target="https://www.hostinger.com.br/tutoriais/tutorial-do-git-basics-introducao/" TargetMode="External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DA-aula1" TargetMode="External"/><Relationship Id="rId2" Type="http://schemas.openxmlformats.org/officeDocument/2006/relationships/hyperlink" Target="https://www.youtube.com/watch?v=mHW1Hsqlp6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pn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at-work/tech-careers/top-programming-language-2020" TargetMode="External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ionlinejudge.com.br/judge/pt/login?redirect=%2Fp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menti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496D3-A7F6-4191-A544-6F3A9F4F7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291" y="191483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>
                <a:latin typeface="Tw Cen MT Condensed Extra Bold" panose="020B0604020202020204" pitchFamily="34" charset="0"/>
              </a:rPr>
              <a:t>Programação de computadores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89EAFD-0EE9-46F0-A68A-44FA35B4F6FE}"/>
              </a:ext>
            </a:extLst>
          </p:cNvPr>
          <p:cNvSpPr/>
          <p:nvPr/>
        </p:nvSpPr>
        <p:spPr>
          <a:xfrm>
            <a:off x="1242290" y="4392891"/>
            <a:ext cx="9837387" cy="186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pt-BR" sz="2400" cap="all" spc="200" dirty="0">
              <a:solidFill>
                <a:schemeClr val="tx2"/>
              </a:solidFill>
              <a:latin typeface="+mj-lt"/>
            </a:endParaRPr>
          </a:p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t-BR" sz="2400" cap="all" spc="200" dirty="0">
                <a:solidFill>
                  <a:schemeClr val="tx2"/>
                </a:solidFill>
                <a:latin typeface="+mj-lt"/>
              </a:rPr>
              <a:t>Apresentação do plano de ensino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3E39B05-ABEA-4D33-8316-D09939E43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290" y="6387479"/>
            <a:ext cx="73591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4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Professores: Alcides /</a:t>
            </a:r>
            <a:r>
              <a:rPr lang="pt-BR" sz="2400" dirty="0">
                <a:solidFill>
                  <a:schemeClr val="bg2"/>
                </a:solidFill>
                <a:latin typeface="Arial Nova Cond Light" panose="020B0306020202020204" pitchFamily="34" charset="0"/>
                <a:ea typeface="ＭＳ Ｐゴシック" pitchFamily="34" charset="-128"/>
                <a:cs typeface="Arial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Amilton</a:t>
            </a:r>
            <a:r>
              <a:rPr lang="pt-BR" sz="2400" dirty="0">
                <a:solidFill>
                  <a:schemeClr val="bg2"/>
                </a:solidFill>
                <a:latin typeface="Arial Nova Cond Light" panose="020B0306020202020204" pitchFamily="34" charset="0"/>
                <a:ea typeface="ＭＳ Ｐゴシック" pitchFamily="34" charset="-128"/>
                <a:cs typeface="Arial" charset="0"/>
              </a:rPr>
              <a:t> </a:t>
            </a:r>
            <a:r>
              <a:rPr lang="pt-BR" altLang="pt-BR" sz="24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/ Cristiane / </a:t>
            </a:r>
            <a:r>
              <a:rPr lang="pt-BR" altLang="pt-BR" sz="2400" dirty="0" err="1">
                <a:solidFill>
                  <a:schemeClr val="bg1"/>
                </a:solidFill>
                <a:latin typeface="Arial Nova Cond Light" panose="020B0306020202020204" pitchFamily="34" charset="0"/>
              </a:rPr>
              <a:t>Ledón</a:t>
            </a:r>
            <a:r>
              <a:rPr lang="pt-BR" altLang="pt-BR" sz="24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 / Marco Antonio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DEE4E3C-7147-47CC-BF2C-2D3EB96C9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361" y="6427113"/>
            <a:ext cx="195963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2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1º Semestre 2024</a:t>
            </a:r>
          </a:p>
        </p:txBody>
      </p:sp>
      <p:pic>
        <p:nvPicPr>
          <p:cNvPr id="9" name="Picture 8" descr="Untitled-6">
            <a:extLst>
              <a:ext uri="{FF2B5EF4-FFF2-40B4-BE49-F238E27FC236}">
                <a16:creationId xmlns:a16="http://schemas.microsoft.com/office/drawing/2014/main" id="{EA780867-720C-42EB-BD8F-0AD882D2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3375"/>
            <a:ext cx="32766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106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A0DEE996-DD2B-4975-9A47-F5A7F082C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3" y="1132054"/>
            <a:ext cx="11390051" cy="2649537"/>
          </a:xfrm>
        </p:spPr>
        <p:txBody>
          <a:bodyPr/>
          <a:lstStyle/>
          <a:p>
            <a:pPr eaLnBrk="1" hangingPunct="1">
              <a:defRPr/>
            </a:pPr>
            <a:r>
              <a:rPr lang="pt-BR" b="1" dirty="0"/>
              <a:t>Vetores - estruturas lineares:</a:t>
            </a:r>
          </a:p>
          <a:p>
            <a:pPr lvl="1" eaLnBrk="1" hangingPunct="1">
              <a:defRPr/>
            </a:pPr>
            <a:r>
              <a:rPr lang="pt-BR" dirty="0"/>
              <a:t>Conceito de vetor;</a:t>
            </a:r>
          </a:p>
          <a:p>
            <a:pPr lvl="1" eaLnBrk="1" hangingPunct="1">
              <a:defRPr/>
            </a:pPr>
            <a:r>
              <a:rPr lang="pt-BR" dirty="0"/>
              <a:t>Operações básicas em vetores (criação inicialização inserção remoção troca e busca);</a:t>
            </a:r>
          </a:p>
          <a:p>
            <a:pPr lvl="1" eaLnBrk="1" hangingPunct="1">
              <a:defRPr/>
            </a:pPr>
            <a:r>
              <a:rPr lang="pt-BR" dirty="0"/>
              <a:t>Exemplos de algoritmos e implementação em </a:t>
            </a:r>
            <a:r>
              <a:rPr lang="pt-BR" i="1" dirty="0"/>
              <a:t>Python</a:t>
            </a:r>
            <a:r>
              <a:rPr lang="pt-BR" dirty="0"/>
              <a:t>.</a:t>
            </a:r>
          </a:p>
          <a:p>
            <a:pPr marL="457200" lvl="1" indent="0">
              <a:buNone/>
              <a:defRPr/>
            </a:pP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3DD7FD-A21D-4940-BA01-315293CC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Conteúdo</a:t>
            </a:r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D9767002-BC3C-41DD-9678-3D2E2C3BD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8" y="3739428"/>
            <a:ext cx="2486372" cy="24863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4DF2B-FEAF-4EEB-8155-10739994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 horário de aulas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F91FB-6F25-4D7D-B0E6-DE78783C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06" y="1340738"/>
            <a:ext cx="2072615" cy="20726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CCEE266-03C1-411A-B0FD-DDCD474B9FC4}"/>
              </a:ext>
            </a:extLst>
          </p:cNvPr>
          <p:cNvSpPr txBox="1">
            <a:spLocks noChangeArrowheads="1"/>
          </p:cNvSpPr>
          <p:nvPr/>
        </p:nvSpPr>
        <p:spPr>
          <a:xfrm>
            <a:off x="456423" y="1145309"/>
            <a:ext cx="9214050" cy="5286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buBlip>
                <a:blip r:embed="rId3"/>
              </a:buBlip>
            </a:pPr>
            <a:r>
              <a:rPr lang="pt-BR" altLang="pt-BR" dirty="0">
                <a:solidFill>
                  <a:schemeClr val="tx1"/>
                </a:solidFill>
                <a:latin typeface="Arial Nova Cond Light" panose="020B0306020202020204" pitchFamily="34" charset="0"/>
              </a:rPr>
              <a:t>Prova Regimental	- 5,0</a:t>
            </a:r>
          </a:p>
          <a:p>
            <a:pPr marL="360363" indent="-360363">
              <a:buBlip>
                <a:blip r:embed="rId3"/>
              </a:buBlip>
            </a:pPr>
            <a:r>
              <a:rPr lang="pt-BR" altLang="pt-BR" dirty="0">
                <a:solidFill>
                  <a:schemeClr val="tx1"/>
                </a:solidFill>
                <a:latin typeface="Arial Nova Cond Light" panose="020B0306020202020204" pitchFamily="34" charset="0"/>
              </a:rPr>
              <a:t>Avaliação Parcial	- 3,0</a:t>
            </a:r>
          </a:p>
          <a:p>
            <a:pPr marL="360363" indent="-360363">
              <a:buBlip>
                <a:blip r:embed="rId3"/>
              </a:buBlip>
            </a:pPr>
            <a:r>
              <a:rPr lang="pt-BR" altLang="pt-BR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Exercícios/Projetos	- 2,0</a:t>
            </a:r>
          </a:p>
          <a:p>
            <a:pPr>
              <a:buFontTx/>
              <a:buNone/>
            </a:pPr>
            <a:endParaRPr lang="pt-BR" altLang="pt-BR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BB34973-AF13-47AE-9DD2-87644F190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302" y="2007159"/>
            <a:ext cx="466725" cy="36988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/>
              <a:t>A2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2A676876-9DB3-4F1B-A1BF-DA79761BA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2679" y="1893281"/>
            <a:ext cx="10382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CaixaDeTexto 1">
            <a:extLst>
              <a:ext uri="{FF2B5EF4-FFF2-40B4-BE49-F238E27FC236}">
                <a16:creationId xmlns:a16="http://schemas.microsoft.com/office/drawing/2014/main" id="{DFF11E56-7737-4E35-A410-8DBD2E399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413" y="1621687"/>
            <a:ext cx="2300288" cy="369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/>
              <a:t>Nota Final = A1 + A2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28AB9E-B1D1-487F-AE6A-9CE1930B6E81}"/>
              </a:ext>
            </a:extLst>
          </p:cNvPr>
          <p:cNvGrpSpPr/>
          <p:nvPr/>
        </p:nvGrpSpPr>
        <p:grpSpPr>
          <a:xfrm>
            <a:off x="4248677" y="1800744"/>
            <a:ext cx="1320801" cy="814782"/>
            <a:chOff x="4915887" y="1893281"/>
            <a:chExt cx="1320801" cy="1009650"/>
          </a:xfrm>
        </p:grpSpPr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7C9CD924-C1B3-49F5-A91F-D3F17DF2C3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0538" y="2384927"/>
              <a:ext cx="946150" cy="4763"/>
            </a:xfrm>
            <a:prstGeom prst="line">
              <a:avLst/>
            </a:prstGeom>
            <a:ln w="19050"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Chave direita 1">
              <a:extLst>
                <a:ext uri="{FF2B5EF4-FFF2-40B4-BE49-F238E27FC236}">
                  <a16:creationId xmlns:a16="http://schemas.microsoft.com/office/drawing/2014/main" id="{A5C96DF3-0BDA-46AA-855B-C8B3EB0FC62B}"/>
                </a:ext>
              </a:extLst>
            </p:cNvPr>
            <p:cNvSpPr/>
            <p:nvPr/>
          </p:nvSpPr>
          <p:spPr>
            <a:xfrm>
              <a:off x="4915887" y="1893281"/>
              <a:ext cx="371475" cy="1009650"/>
            </a:xfrm>
            <a:prstGeom prst="rightBrace">
              <a:avLst>
                <a:gd name="adj1" fmla="val 8333"/>
                <a:gd name="adj2" fmla="val 4906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4" name="Text Box 6">
            <a:extLst>
              <a:ext uri="{FF2B5EF4-FFF2-40B4-BE49-F238E27FC236}">
                <a16:creationId xmlns:a16="http://schemas.microsoft.com/office/drawing/2014/main" id="{23C870C5-845D-439D-AEB2-0520ACA32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0720" y="1196749"/>
            <a:ext cx="466725" cy="3683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/>
              <a:t>A1</a:t>
            </a:r>
          </a:p>
        </p:txBody>
      </p:sp>
      <p:sp>
        <p:nvSpPr>
          <p:cNvPr id="15" name="Chave esquerda 2">
            <a:extLst>
              <a:ext uri="{FF2B5EF4-FFF2-40B4-BE49-F238E27FC236}">
                <a16:creationId xmlns:a16="http://schemas.microsoft.com/office/drawing/2014/main" id="{EB13828A-628C-4287-A15F-9758803ABD8D}"/>
              </a:ext>
            </a:extLst>
          </p:cNvPr>
          <p:cNvSpPr/>
          <p:nvPr/>
        </p:nvSpPr>
        <p:spPr>
          <a:xfrm flipH="1">
            <a:off x="6295027" y="1289567"/>
            <a:ext cx="358775" cy="104370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17" name="Picture 4" descr="https://www.comboinfinito.com.br/principal/wp-content/uploads/2017/07/Kuririn.png">
            <a:extLst>
              <a:ext uri="{FF2B5EF4-FFF2-40B4-BE49-F238E27FC236}">
                <a16:creationId xmlns:a16="http://schemas.microsoft.com/office/drawing/2014/main" id="{6B0C6F91-26A7-4C40-9851-D8D99784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2956548"/>
            <a:ext cx="3133794" cy="174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3">
            <a:extLst>
              <a:ext uri="{FF2B5EF4-FFF2-40B4-BE49-F238E27FC236}">
                <a16:creationId xmlns:a16="http://schemas.microsoft.com/office/drawing/2014/main" id="{9721D3D3-FE55-40D2-BAFF-B18D70AF7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83" y="5057256"/>
            <a:ext cx="69734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Blip>
                <a:blip r:embed="rId3"/>
              </a:buBlip>
            </a:pPr>
            <a:r>
              <a:rPr lang="pt-BR" alt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Manhã</a:t>
            </a:r>
            <a:r>
              <a:rPr lang="pt-BR" alt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:</a:t>
            </a:r>
            <a:r>
              <a:rPr lang="pt-BR" altLang="pt-BR" dirty="0">
                <a:latin typeface="Arial Nova Cond Light" panose="020B0306020202020204" pitchFamily="34" charset="0"/>
              </a:rPr>
              <a:t> 08:30 às 9:45 / 9:55 às 11:10	</a:t>
            </a:r>
          </a:p>
          <a:p>
            <a:pPr marL="342900" indent="-342900">
              <a:spcBef>
                <a:spcPct val="0"/>
              </a:spcBef>
              <a:buBlip>
                <a:blip r:embed="rId3"/>
              </a:buBlip>
            </a:pPr>
            <a:r>
              <a:rPr lang="pt-BR" alt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Noite</a:t>
            </a:r>
            <a:r>
              <a:rPr lang="pt-BR" alt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: </a:t>
            </a:r>
            <a:r>
              <a:rPr lang="pt-BR" altLang="pt-BR" dirty="0">
                <a:latin typeface="Arial Nova Cond Light" panose="020B0306020202020204" pitchFamily="34" charset="0"/>
              </a:rPr>
              <a:t>19:10 às 20:25 / 20:35 às 21:50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528D7F04-90EB-484E-9090-3ED6540AA9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6194" y="1380899"/>
            <a:ext cx="1332000" cy="4763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20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0699D-DCE8-4A9C-BB82-777A55FD41C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pt-BR" dirty="0"/>
              <a:t>Sistema de avaliação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45DFCEC3-7369-4D1C-A5C5-C6F7176C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19" y="1126465"/>
            <a:ext cx="2374900" cy="1107996"/>
          </a:xfrm>
          <a:prstGeom prst="rect">
            <a:avLst/>
          </a:prstGeom>
          <a:solidFill>
            <a:srgbClr val="CDE9E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 dirty="0">
                <a:latin typeface="Arial Nova Cond Light" panose="020B0306020202020204" pitchFamily="34" charset="0"/>
              </a:rPr>
              <a:t>A1</a:t>
            </a:r>
            <a:r>
              <a:rPr lang="pt-BR" altLang="pt-BR" sz="2200" dirty="0">
                <a:latin typeface="Arial Nova Cond Light" panose="020B0306020202020204" pitchFamily="34" charset="0"/>
              </a:rPr>
              <a:t> – Prova Regimental (PR ou PRI) (5,0 pontos)</a:t>
            </a:r>
          </a:p>
        </p:txBody>
      </p:sp>
      <p:cxnSp>
        <p:nvCxnSpPr>
          <p:cNvPr id="8" name="Conector de seta reta 6">
            <a:extLst>
              <a:ext uri="{FF2B5EF4-FFF2-40B4-BE49-F238E27FC236}">
                <a16:creationId xmlns:a16="http://schemas.microsoft.com/office/drawing/2014/main" id="{9D2ED9DE-EC16-4C8B-9362-78189CA6582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164572" y="3467653"/>
            <a:ext cx="0" cy="5381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2">
            <a:extLst>
              <a:ext uri="{FF2B5EF4-FFF2-40B4-BE49-F238E27FC236}">
                <a16:creationId xmlns:a16="http://schemas.microsoft.com/office/drawing/2014/main" id="{FA5A8D46-8F6B-4ED5-9047-8D6005FF6EB1}"/>
              </a:ext>
            </a:extLst>
          </p:cNvPr>
          <p:cNvCxnSpPr/>
          <p:nvPr/>
        </p:nvCxnSpPr>
        <p:spPr>
          <a:xfrm flipV="1">
            <a:off x="6828912" y="2722610"/>
            <a:ext cx="1206500" cy="79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9">
            <a:extLst>
              <a:ext uri="{FF2B5EF4-FFF2-40B4-BE49-F238E27FC236}">
                <a16:creationId xmlns:a16="http://schemas.microsoft.com/office/drawing/2014/main" id="{CEB673FA-AB1E-493F-8F5E-5461EB56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109" y="2797050"/>
            <a:ext cx="5690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Sim</a:t>
            </a:r>
          </a:p>
        </p:txBody>
      </p:sp>
      <p:sp>
        <p:nvSpPr>
          <p:cNvPr id="12" name="CaixaDeTexto 20">
            <a:extLst>
              <a:ext uri="{FF2B5EF4-FFF2-40B4-BE49-F238E27FC236}">
                <a16:creationId xmlns:a16="http://schemas.microsoft.com/office/drawing/2014/main" id="{9D95F85D-42DD-4FE8-A579-B2D45675B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2368" y="3498554"/>
            <a:ext cx="5757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Não</a:t>
            </a:r>
          </a:p>
        </p:txBody>
      </p: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471C1B5E-7236-4770-B241-3CC0CB499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2662" y="3994766"/>
            <a:ext cx="3305147" cy="2123658"/>
          </a:xfrm>
          <a:prstGeom prst="rect">
            <a:avLst/>
          </a:prstGeom>
          <a:solidFill>
            <a:srgbClr val="CDE9E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Fazer a Avaliação Final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(</a:t>
            </a:r>
            <a:r>
              <a:rPr lang="pt-BR" altLang="pt-BR" sz="2200" b="1" dirty="0">
                <a:latin typeface="Arial Nova Cond Light" panose="020B0306020202020204" pitchFamily="34" charset="0"/>
              </a:rPr>
              <a:t>AF</a:t>
            </a:r>
            <a:r>
              <a:rPr lang="pt-BR" altLang="pt-BR" sz="2200" dirty="0">
                <a:latin typeface="Arial Nova Cond Light" panose="020B0306020202020204" pitchFamily="34" charset="0"/>
              </a:rPr>
              <a:t>), caso exista possibilidade de aprovação com esta nota.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A AF vale 5,0 pontos, substituindo a menor nota, seja A1 ou A2.</a:t>
            </a:r>
          </a:p>
        </p:txBody>
      </p:sp>
      <p:cxnSp>
        <p:nvCxnSpPr>
          <p:cNvPr id="14" name="Conector de seta reta 22">
            <a:extLst>
              <a:ext uri="{FF2B5EF4-FFF2-40B4-BE49-F238E27FC236}">
                <a16:creationId xmlns:a16="http://schemas.microsoft.com/office/drawing/2014/main" id="{8201081C-EAAA-4119-87A2-DAB365C656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28019" y="1680463"/>
            <a:ext cx="1631703" cy="5491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1EFB51F1-ADB3-4145-8C13-5E11582B81F8}"/>
              </a:ext>
            </a:extLst>
          </p:cNvPr>
          <p:cNvSpPr/>
          <p:nvPr/>
        </p:nvSpPr>
        <p:spPr>
          <a:xfrm>
            <a:off x="7874107" y="3414104"/>
            <a:ext cx="3167062" cy="1223962"/>
          </a:xfrm>
          <a:prstGeom prst="flowChartDecision">
            <a:avLst/>
          </a:prstGeom>
          <a:solidFill>
            <a:srgbClr val="E7EA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22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AF</a:t>
            </a:r>
            <a:r>
              <a:rPr lang="pt-BR" sz="22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 + maior nota  &gt;=  6,0</a:t>
            </a:r>
          </a:p>
        </p:txBody>
      </p:sp>
      <p:cxnSp>
        <p:nvCxnSpPr>
          <p:cNvPr id="17" name="Conector de seta reta 29">
            <a:extLst>
              <a:ext uri="{FF2B5EF4-FFF2-40B4-BE49-F238E27FC236}">
                <a16:creationId xmlns:a16="http://schemas.microsoft.com/office/drawing/2014/main" id="{14F1C2D9-9EF3-48BD-B115-69BD91E7A6BE}"/>
              </a:ext>
            </a:extLst>
          </p:cNvPr>
          <p:cNvCxnSpPr/>
          <p:nvPr/>
        </p:nvCxnSpPr>
        <p:spPr>
          <a:xfrm>
            <a:off x="11041169" y="4026085"/>
            <a:ext cx="0" cy="768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31">
            <a:extLst>
              <a:ext uri="{FF2B5EF4-FFF2-40B4-BE49-F238E27FC236}">
                <a16:creationId xmlns:a16="http://schemas.microsoft.com/office/drawing/2014/main" id="{196ADBE7-9759-4E78-B6B7-61A976E5A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1168" y="4108373"/>
            <a:ext cx="5690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Sim</a:t>
            </a:r>
          </a:p>
        </p:txBody>
      </p:sp>
      <p:cxnSp>
        <p:nvCxnSpPr>
          <p:cNvPr id="20" name="Conector de seta reta 33">
            <a:extLst>
              <a:ext uri="{FF2B5EF4-FFF2-40B4-BE49-F238E27FC236}">
                <a16:creationId xmlns:a16="http://schemas.microsoft.com/office/drawing/2014/main" id="{4C6DCD23-81F3-45E3-9701-1761840D4E7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847851" y="4026085"/>
            <a:ext cx="1026256" cy="11292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39">
            <a:extLst>
              <a:ext uri="{FF2B5EF4-FFF2-40B4-BE49-F238E27FC236}">
                <a16:creationId xmlns:a16="http://schemas.microsoft.com/office/drawing/2014/main" id="{28D21149-C6C3-4685-A5EB-9624A4FAA5C2}"/>
              </a:ext>
            </a:extLst>
          </p:cNvPr>
          <p:cNvCxnSpPr/>
          <p:nvPr/>
        </p:nvCxnSpPr>
        <p:spPr>
          <a:xfrm>
            <a:off x="9457638" y="4630918"/>
            <a:ext cx="0" cy="6619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41">
            <a:extLst>
              <a:ext uri="{FF2B5EF4-FFF2-40B4-BE49-F238E27FC236}">
                <a16:creationId xmlns:a16="http://schemas.microsoft.com/office/drawing/2014/main" id="{D4DDDD7D-77F6-497E-9D4E-D8827DBFA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439" y="4755286"/>
            <a:ext cx="5757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Não</a:t>
            </a:r>
          </a:p>
        </p:txBody>
      </p:sp>
      <p:sp>
        <p:nvSpPr>
          <p:cNvPr id="25" name="Retângulo 2">
            <a:extLst>
              <a:ext uri="{FF2B5EF4-FFF2-40B4-BE49-F238E27FC236}">
                <a16:creationId xmlns:a16="http://schemas.microsoft.com/office/drawing/2014/main" id="{619F3781-C38F-42E1-BBE7-1419FDDEB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88" y="6439090"/>
            <a:ext cx="845997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Reprovação se a frequência for inferior a 75% (setenta e cinco por cento)</a:t>
            </a:r>
          </a:p>
        </p:txBody>
      </p:sp>
      <p:sp>
        <p:nvSpPr>
          <p:cNvPr id="26" name="CaixaDeTexto 2">
            <a:extLst>
              <a:ext uri="{FF2B5EF4-FFF2-40B4-BE49-F238E27FC236}">
                <a16:creationId xmlns:a16="http://schemas.microsoft.com/office/drawing/2014/main" id="{D1D0FDDB-0049-4612-8FF5-6821C824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7" y="3994766"/>
            <a:ext cx="2143164" cy="2123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dirty="0">
                <a:latin typeface="Arial Nova Cond Light" panose="020B0306020202020204" pitchFamily="34" charset="0"/>
              </a:rPr>
              <a:t>O aluno que não conseguir </a:t>
            </a:r>
            <a:r>
              <a:rPr lang="pt-BR" altLang="pt-BR" sz="2200" b="1" dirty="0">
                <a:latin typeface="Arial Nova Cond Light" panose="020B0306020202020204" pitchFamily="34" charset="0"/>
              </a:rPr>
              <a:t>pelo menos 1 ponto na A1 ou A2 </a:t>
            </a:r>
            <a:r>
              <a:rPr lang="pt-BR" altLang="pt-BR" sz="2200" dirty="0">
                <a:latin typeface="Arial Nova Cond Light" panose="020B0306020202020204" pitchFamily="34" charset="0"/>
              </a:rPr>
              <a:t>estará </a:t>
            </a:r>
            <a:r>
              <a:rPr lang="pt-BR" altLang="pt-BR" sz="2200" b="1" dirty="0">
                <a:latin typeface="Arial Nova Cond Light" panose="020B0306020202020204" pitchFamily="34" charset="0"/>
              </a:rPr>
              <a:t>reprovado</a:t>
            </a:r>
            <a:r>
              <a:rPr lang="pt-BR" altLang="pt-BR" sz="2200" dirty="0">
                <a:latin typeface="Arial Nova Cond Light" panose="020B0306020202020204" pitchFamily="34" charset="0"/>
              </a:rPr>
              <a:t> e não poderá fazer a AF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A35C7BB-3E92-4479-99CD-79881F4FB4D0}"/>
              </a:ext>
            </a:extLst>
          </p:cNvPr>
          <p:cNvCxnSpPr>
            <a:cxnSpLocks/>
          </p:cNvCxnSpPr>
          <p:nvPr/>
        </p:nvCxnSpPr>
        <p:spPr>
          <a:xfrm flipH="1">
            <a:off x="2654620" y="5056595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animezeira.com/wp-content/uploads/2018/12/dragon-ball-super-episodio-98.jpg">
            <a:extLst>
              <a:ext uri="{FF2B5EF4-FFF2-40B4-BE49-F238E27FC236}">
                <a16:creationId xmlns:a16="http://schemas.microsoft.com/office/drawing/2014/main" id="{D6FF65AF-0476-44F8-9D26-3D253DBB5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89" y="191327"/>
            <a:ext cx="1615672" cy="12117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8" name="CaixaDeTexto 1">
            <a:extLst>
              <a:ext uri="{FF2B5EF4-FFF2-40B4-BE49-F238E27FC236}">
                <a16:creationId xmlns:a16="http://schemas.microsoft.com/office/drawing/2014/main" id="{CEAB868E-89FD-4EB6-BEEB-51AE6CB2C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2902" y="6508176"/>
            <a:ext cx="139333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1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Slide, Prof. </a:t>
            </a:r>
            <a:r>
              <a:rPr lang="pt-BR" altLang="pt-BR" sz="1100" dirty="0" err="1">
                <a:solidFill>
                  <a:schemeClr val="bg1"/>
                </a:solidFill>
                <a:latin typeface="Arial Nova Cond Light" panose="020B0306020202020204" pitchFamily="34" charset="0"/>
              </a:rPr>
              <a:t>Ledón</a:t>
            </a:r>
            <a:r>
              <a:rPr lang="pt-BR" altLang="pt-BR" sz="11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, 2014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765E94-AE8E-4875-BCAD-E0DB6FAA6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870" y="1116857"/>
            <a:ext cx="2586181" cy="1107996"/>
          </a:xfrm>
          <a:prstGeom prst="rect">
            <a:avLst/>
          </a:prstGeom>
          <a:solidFill>
            <a:srgbClr val="F3FC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 b="1">
                <a:latin typeface="Arial Nova Cond Light" panose="020B0306020202020204" pitchFamily="34" charset="0"/>
              </a:rPr>
              <a:t>A2</a:t>
            </a:r>
            <a:r>
              <a:rPr lang="pt-BR" altLang="pt-BR" sz="2200">
                <a:latin typeface="Arial Nova Cond Light" panose="020B0306020202020204" pitchFamily="34" charset="0"/>
              </a:rPr>
              <a:t> – Outras avaliações da disciplina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200">
                <a:latin typeface="Arial Nova Cond Light" panose="020B0306020202020204" pitchFamily="34" charset="0"/>
              </a:rPr>
              <a:t>(5,0 pontos)</a:t>
            </a:r>
          </a:p>
        </p:txBody>
      </p:sp>
      <p:sp>
        <p:nvSpPr>
          <p:cNvPr id="7" name="Fluxograma: Decisão 6">
            <a:extLst>
              <a:ext uri="{FF2B5EF4-FFF2-40B4-BE49-F238E27FC236}">
                <a16:creationId xmlns:a16="http://schemas.microsoft.com/office/drawing/2014/main" id="{F745508D-455C-4D3F-A1F7-3E9692A8E909}"/>
              </a:ext>
            </a:extLst>
          </p:cNvPr>
          <p:cNvSpPr/>
          <p:nvPr/>
        </p:nvSpPr>
        <p:spPr>
          <a:xfrm>
            <a:off x="3494522" y="1996040"/>
            <a:ext cx="3340100" cy="1471613"/>
          </a:xfrm>
          <a:prstGeom prst="flowChartDecision">
            <a:avLst/>
          </a:prstGeom>
          <a:solidFill>
            <a:srgbClr val="E7EA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22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A1 + A2  </a:t>
            </a:r>
            <a:r>
              <a:rPr lang="pt-BR" sz="2200" b="1" dirty="0">
                <a:solidFill>
                  <a:schemeClr val="tx1"/>
                </a:solidFill>
                <a:latin typeface="Arial Nova Cond Light" panose="020B0306020202020204" pitchFamily="34" charset="0"/>
                <a:sym typeface="Symbol"/>
              </a:rPr>
              <a:t>&gt;=</a:t>
            </a:r>
            <a:r>
              <a:rPr lang="pt-BR" sz="22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  6,0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1FADBF89-7C3E-48C9-8C4E-822EA1C5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3486">
            <a:off x="8123660" y="2226696"/>
            <a:ext cx="2078226" cy="99339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B832986-1F14-4174-81A4-0CA9BAD4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1001">
            <a:off x="10046673" y="4567489"/>
            <a:ext cx="2078226" cy="9933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AA7C84D-1FAD-4F9E-A994-26DEC1563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3393">
            <a:off x="8344045" y="5208795"/>
            <a:ext cx="1805396" cy="800038"/>
          </a:xfrm>
          <a:prstGeom prst="rect">
            <a:avLst/>
          </a:prstGeom>
        </p:spPr>
      </p:pic>
      <p:cxnSp>
        <p:nvCxnSpPr>
          <p:cNvPr id="35" name="Conector de seta reta 22">
            <a:extLst>
              <a:ext uri="{FF2B5EF4-FFF2-40B4-BE49-F238E27FC236}">
                <a16:creationId xmlns:a16="http://schemas.microsoft.com/office/drawing/2014/main" id="{9800CE24-AC14-47BB-BC42-F1C9D5751BA7}"/>
              </a:ext>
            </a:extLst>
          </p:cNvPr>
          <p:cNvCxnSpPr>
            <a:cxnSpLocks/>
          </p:cNvCxnSpPr>
          <p:nvPr/>
        </p:nvCxnSpPr>
        <p:spPr>
          <a:xfrm flipH="1">
            <a:off x="5828167" y="1702714"/>
            <a:ext cx="1631703" cy="5491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1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E6D1F-255D-4C26-ACD1-7AAD805D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Bibliografia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1F41A2-4FC3-4E67-9CD1-27B16CF27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16" y="1006696"/>
            <a:ext cx="115576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  <a:latin typeface="Arial Nova Cond Light" panose="020B0306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Básica: </a:t>
            </a:r>
            <a:endParaRPr kumimoji="0" lang="pt-BR" altLang="pt-BR" sz="2800" b="1" i="0" u="none" strike="noStrike" cap="none" normalizeH="0" baseline="0" dirty="0">
              <a:ln>
                <a:noFill/>
              </a:ln>
              <a:effectLst/>
              <a:latin typeface="Arial Nova Cond Light" panose="020B0306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1" i="0" u="none" strike="noStrike" cap="none" normalizeH="0" baseline="0" dirty="0">
              <a:ln>
                <a:noFill/>
              </a:ln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CE7C1A1-7DE8-47C9-8071-7CE3FAB5E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16" y="3861650"/>
            <a:ext cx="22084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2800" b="1" dirty="0" err="1">
                <a:latin typeface="Arial Nova Cond Light" panose="020B0306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Complementar</a:t>
            </a:r>
            <a:r>
              <a:rPr lang="en-US" altLang="pt-BR" sz="2800" b="1" dirty="0">
                <a:latin typeface="Arial Nova Cond Light" panose="020B0306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endParaRPr lang="pt-BR" altLang="pt-BR" sz="2800" b="1" dirty="0">
              <a:latin typeface="Arial Nova Cond Light" panose="020B0306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b="1" dirty="0">
              <a:latin typeface="Arial Nova Cond Light" panose="020B0306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8" name="Zoom do Resumo 17">
                <a:extLst>
                  <a:ext uri="{FF2B5EF4-FFF2-40B4-BE49-F238E27FC236}">
                    <a16:creationId xmlns:a16="http://schemas.microsoft.com/office/drawing/2014/main" id="{29F8B18A-AC48-4B1A-9D7A-79B36364F7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8225350"/>
                  </p:ext>
                </p:extLst>
              </p:nvPr>
            </p:nvGraphicFramePr>
            <p:xfrm>
              <a:off x="1031004" y="1145958"/>
              <a:ext cx="10802930" cy="5321030"/>
            </p:xfrm>
            <a:graphic>
              <a:graphicData uri="http://schemas.microsoft.com/office/powerpoint/2016/summaryzoom">
                <psuz:summaryZm>
                  <psuz:summaryZmObj sectionId="{7DD26E96-5F97-4350-9D05-88BB07F5C0BB}" offsetFactorX="-31571" offsetFactorY="-846" scaleFactorX="79768" scaleFactorY="79768">
                    <psuz:zmPr id="{748DE47C-1AD2-4752-8AA6-AE0E3E48F99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1524" y="408202"/>
                          <a:ext cx="3395583" cy="191001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uz:zmPr>
                  </psuz:summaryZmObj>
                  <psuz:summaryZmObj sectionId="{A853B1B0-E63C-47A0-9D0C-86A43F8D8491}" offsetFactorX="-52975" offsetFactorY="-2650" scaleFactorX="75044" scaleFactorY="75044">
                    <psuz:zmPr id="{61A07639-B860-4770-A97D-187859D60FA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7394" y="421564"/>
                          <a:ext cx="3194491" cy="179690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uz:zmPr>
                  </psuz:summaryZmObj>
                  <psuz:summaryZmObj sectionId="{F497115D-075A-4AA8-8C25-31200FBFA903}" offsetFactorX="134503" offsetFactorY="-113101" scaleFactorX="68591" scaleFactorY="68591">
                    <psuz:zmPr id="{33DFF2B2-466C-4D48-AC9D-AECB35DEA7E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58894" y="408206"/>
                          <a:ext cx="2919798" cy="164238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uz:zmPr>
                  </psuz:summaryZmObj>
                  <psuz:summaryZmObj sectionId="{7F042EEB-384A-48E7-901D-D5381F555613}" offsetFactorX="-138979" offsetFactorY="9022" scaleFactorX="77089" scaleFactorY="77089">
                    <psuz:zmPr id="{9CE9CFD9-D785-4877-9A93-07D9CB4D293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830" y="3230657"/>
                          <a:ext cx="3281543" cy="184586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8" name="Zoom do Resumo 17">
                <a:extLst>
                  <a:ext uri="{FF2B5EF4-FFF2-40B4-BE49-F238E27FC236}">
                    <a16:creationId xmlns:a16="http://schemas.microsoft.com/office/drawing/2014/main" id="{29F8B18A-AC48-4B1A-9D7A-79B36364F75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31004" y="1145958"/>
                <a:ext cx="10802930" cy="5321030"/>
                <a:chOff x="1031004" y="1145958"/>
                <a:chExt cx="10802930" cy="5321030"/>
              </a:xfrm>
            </p:grpSpPr>
            <p:pic>
              <p:nvPicPr>
                <p:cNvPr id="3" name="Imagem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82528" y="1554160"/>
                  <a:ext cx="3395583" cy="1910016"/>
                </a:xfrm>
                <a:prstGeom prst="rect">
                  <a:avLst/>
                </a:prstGeom>
                <a:ln>
                  <a:noFill/>
                </a:ln>
                <a:effectLst>
                  <a:reflection blurRad="12700" stA="30000" endPos="30000" dist="5000" dir="5400000" sy="-100000" algn="bl" rotWithShape="0"/>
                </a:effectLst>
                <a:scene3d>
                  <a:camera prst="perspectiveContrastingLeftFacing">
                    <a:rot lat="300000" lon="19800000" rev="0"/>
                  </a:camera>
                  <a:lightRig rig="threePt" dir="t">
                    <a:rot lat="0" lon="0" rev="2700000"/>
                  </a:lightRig>
                </a:scene3d>
                <a:sp3d>
                  <a:bevelT w="63500" h="50800"/>
                </a:sp3d>
              </p:spPr>
            </p:pic>
            <p:pic>
              <p:nvPicPr>
                <p:cNvPr id="4" name="Imagem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88398" y="1567522"/>
                  <a:ext cx="3194491" cy="1796901"/>
                </a:xfrm>
                <a:prstGeom prst="rect">
                  <a:avLst/>
                </a:prstGeom>
                <a:ln>
                  <a:noFill/>
                </a:ln>
                <a:effectLst>
                  <a:reflection blurRad="12700" stA="30000" endPos="30000" dist="5000" dir="5400000" sy="-100000" algn="bl" rotWithShape="0"/>
                </a:effectLst>
                <a:scene3d>
                  <a:camera prst="perspectiveContrastingLeftFacing">
                    <a:rot lat="300000" lon="19800000" rev="0"/>
                  </a:camera>
                  <a:lightRig rig="threePt" dir="t">
                    <a:rot lat="0" lon="0" rev="2700000"/>
                  </a:lightRig>
                </a:scene3d>
                <a:sp3d>
                  <a:bevelT w="63500" h="50800"/>
                </a:sp3d>
              </p:spPr>
            </p:pic>
            <p:pic>
              <p:nvPicPr>
                <p:cNvPr id="6" name="Imagem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89898" y="1554164"/>
                  <a:ext cx="2919798" cy="1642386"/>
                </a:xfrm>
                <a:prstGeom prst="rect">
                  <a:avLst/>
                </a:prstGeom>
                <a:ln>
                  <a:noFill/>
                </a:ln>
                <a:effectLst>
                  <a:reflection blurRad="12700" stA="30000" endPos="30000" dist="5000" dir="5400000" sy="-100000" algn="bl" rotWithShape="0"/>
                </a:effectLst>
                <a:scene3d>
                  <a:camera prst="perspectiveContrastingLeftFacing">
                    <a:rot lat="300000" lon="19800000" rev="0"/>
                  </a:camera>
                  <a:lightRig rig="threePt" dir="t">
                    <a:rot lat="0" lon="0" rev="2700000"/>
                  </a:lightRig>
                </a:scene3d>
                <a:sp3d>
                  <a:bevelT w="63500" h="50800"/>
                </a:sp3d>
              </p:spPr>
            </p:pic>
            <p:pic>
              <p:nvPicPr>
                <p:cNvPr id="8" name="Imagem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3834" y="4376615"/>
                  <a:ext cx="3281543" cy="1845868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152400" dist="12000" dir="900000" sy="98000" kx="110000" ky="200000" algn="tl" rotWithShape="0">
                    <a:srgbClr val="000000">
                      <a:alpha val="30000"/>
                    </a:srgbClr>
                  </a:outerShdw>
                </a:effectLst>
                <a:scene3d>
                  <a:camera prst="perspectiveRelaxed">
                    <a:rot lat="19800000" lon="1200000" rev="20820000"/>
                  </a:camera>
                  <a:lightRig rig="threePt" dir="t"/>
                </a:scene3d>
                <a:sp3d contourW="6350" prstMaterial="matte">
                  <a:bevelT w="101600" h="101600"/>
                  <a:contourClr>
                    <a:srgbClr val="969696"/>
                  </a:contourClr>
                </a:sp3d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4710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599708" y="2274838"/>
            <a:ext cx="72342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spc="-5" dirty="0">
                <a:latin typeface="Arial Nova Cond Light" panose="020B030602020202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1) </a:t>
            </a:r>
            <a:r>
              <a:rPr lang="pt-BR" sz="2800" dirty="0">
                <a:latin typeface="Arial Nova Cond Light" panose="020B0306020202020204" pitchFamily="34" charset="0"/>
              </a:rPr>
              <a:t>FORBELLONE, A. L. V.; EBERSPACHER, H. F</a:t>
            </a:r>
            <a:r>
              <a:rPr lang="pt-BR" sz="2800" b="1" dirty="0">
                <a:latin typeface="Arial Nova Cond Light" panose="020B0306020202020204" pitchFamily="34" charset="0"/>
              </a:rPr>
              <a:t>. Logica de Programação: </a:t>
            </a:r>
            <a:r>
              <a:rPr lang="pt-BR" sz="2800" dirty="0">
                <a:latin typeface="Arial Nova Cond Light" panose="020B0306020202020204" pitchFamily="34" charset="0"/>
              </a:rPr>
              <a:t>A Construção de Algoritmos e Estrutura de Dados. 3. ed. São Paulo: Pearson Prentice Hall, 2008.</a:t>
            </a:r>
          </a:p>
          <a:p>
            <a:pPr marR="774700">
              <a:spcBef>
                <a:spcPts val="5"/>
              </a:spcBef>
              <a:buSzPts val="1100"/>
              <a:tabLst>
                <a:tab pos="274320" algn="l"/>
              </a:tabLst>
            </a:pPr>
            <a:endParaRPr lang="pt-BR" sz="2800" dirty="0">
              <a:latin typeface="Arial Nova Cond Light" panose="020B030602020202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0C1376C-F36F-41FA-A8E3-F96C6012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Básica</a:t>
            </a:r>
          </a:p>
        </p:txBody>
      </p:sp>
      <p:pic>
        <p:nvPicPr>
          <p:cNvPr id="5" name="Picture 2" descr="Resultado de imagem para Logica de ProgramaÃ§Ã£o: A ConstruÃ§Ã£o de Algoritmos e Estrutura de Dados">
            <a:extLst>
              <a:ext uri="{FF2B5EF4-FFF2-40B4-BE49-F238E27FC236}">
                <a16:creationId xmlns:a16="http://schemas.microsoft.com/office/drawing/2014/main" id="{79EB7939-96D5-44D9-8CD5-5AC6BB5D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1" y="1213919"/>
            <a:ext cx="3134954" cy="4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55128" y="2509996"/>
            <a:ext cx="70929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>
              <a:spcBef>
                <a:spcPts val="25"/>
              </a:spcBef>
            </a:pPr>
            <a:r>
              <a:rPr lang="pt-BR" sz="2800" dirty="0">
                <a:latin typeface="Arial Nova Cond Light" panose="020B0306020202020204" pitchFamily="34" charset="0"/>
              </a:rPr>
              <a:t>2) MANZANO, José Augusto N. G. Algoritmos: lógica para desenvolvimento de programação de computadores. 28. ed. São Paulo: Erica, 2016 (e-book).</a:t>
            </a:r>
          </a:p>
          <a:p>
            <a:pPr marL="45720">
              <a:spcBef>
                <a:spcPts val="25"/>
              </a:spcBef>
            </a:pPr>
            <a:endParaRPr lang="pt-BR" sz="2800" b="1" spc="-5" dirty="0">
              <a:latin typeface="Arial Nova Cond Light" panose="020B0306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D4806E-2F55-426B-919F-2D9E2B5F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Básica</a:t>
            </a:r>
          </a:p>
        </p:txBody>
      </p:sp>
      <p:pic>
        <p:nvPicPr>
          <p:cNvPr id="5" name="Picture 6" descr="Algoritmos - LÃ³gica para Desenvolvimento de ProgramaÃ§Ã£o de Computadores">
            <a:extLst>
              <a:ext uri="{FF2B5EF4-FFF2-40B4-BE49-F238E27FC236}">
                <a16:creationId xmlns:a16="http://schemas.microsoft.com/office/drawing/2014/main" id="{2934340C-29AA-4D78-9EB2-CB2BA792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2" y="1140077"/>
            <a:ext cx="3342023" cy="46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58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729018" y="2340255"/>
            <a:ext cx="7104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spc="-5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3)</a:t>
            </a:r>
            <a:r>
              <a:rPr lang="pt-BR" sz="2800" dirty="0">
                <a:latin typeface="Arial Nova Cond Light" panose="020B0306020202020204" pitchFamily="34" charset="0"/>
              </a:rPr>
              <a:t>VILARIM, G. O. </a:t>
            </a:r>
            <a:r>
              <a:rPr lang="pt-BR" sz="2800" b="1" dirty="0">
                <a:latin typeface="Arial Nova Cond Light" panose="020B0306020202020204" pitchFamily="34" charset="0"/>
              </a:rPr>
              <a:t>Algoritmos: </a:t>
            </a:r>
            <a:r>
              <a:rPr lang="pt-BR" sz="2800" dirty="0">
                <a:latin typeface="Arial Nova Cond Light" panose="020B0306020202020204" pitchFamily="34" charset="0"/>
              </a:rPr>
              <a:t>Programação Para Iniciantes. Rio de Janeiro: Ciência Moderna, 2004.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E187B1D-6B46-428C-A976-31007EEA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Básica</a:t>
            </a:r>
          </a:p>
        </p:txBody>
      </p:sp>
      <p:pic>
        <p:nvPicPr>
          <p:cNvPr id="8" name="Picture 2" descr="http://4.bp.blogspot.com/-5PtKSPqn1LE/UD0O-dvXGCI/AAAAAAAAC_o/JKuOtgMFhXU/s1600/Nova%2BImagem.png">
            <a:extLst>
              <a:ext uri="{FF2B5EF4-FFF2-40B4-BE49-F238E27FC236}">
                <a16:creationId xmlns:a16="http://schemas.microsoft.com/office/drawing/2014/main" id="{08AA5ED8-1F04-4426-B98D-F3E0BF0C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2" y="1372564"/>
            <a:ext cx="3320595" cy="46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47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7369127E-8177-431E-86F7-CF5CFF14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DE4582B-0445-49FA-A309-D91C008437B7}"/>
              </a:ext>
            </a:extLst>
          </p:cNvPr>
          <p:cNvSpPr/>
          <p:nvPr/>
        </p:nvSpPr>
        <p:spPr>
          <a:xfrm>
            <a:off x="443883" y="1108031"/>
            <a:ext cx="11224665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pt-BR" sz="2400" dirty="0">
                <a:latin typeface="Arial Nova Cond Light" panose="020B0306020202020204" pitchFamily="34" charset="0"/>
              </a:rPr>
              <a:t>ASCENCIO, Ana F. G.; CAMPOS, Edilene A. V. Fundamentos da Programação de Computadores - 3ª edição São Paulo: Pearson, 2012. (e-book).</a:t>
            </a:r>
          </a:p>
          <a:p>
            <a:pPr algn="just">
              <a:spcAft>
                <a:spcPts val="1000"/>
              </a:spcAft>
            </a:pPr>
            <a:r>
              <a:rPr lang="pt-BR" sz="2400" dirty="0">
                <a:latin typeface="Arial Nova Cond Light" panose="020B0306020202020204" pitchFamily="34" charset="0"/>
              </a:rPr>
              <a:t>DASGUPTA, SANJOY; PAPADIMITRIOU, CHRISTOS; VAZIRANI, UMESH. Algoritmos. Porto Alegre: Grupo A, 2011. (e-book). </a:t>
            </a:r>
          </a:p>
          <a:p>
            <a:pPr algn="just">
              <a:spcAft>
                <a:spcPts val="1000"/>
              </a:spcAft>
            </a:pPr>
            <a:r>
              <a:rPr lang="pt-BR" sz="2400" dirty="0">
                <a:latin typeface="Arial Nova Cond Light" panose="020B0306020202020204" pitchFamily="34" charset="0"/>
              </a:rPr>
              <a:t>PYTHON SOFTWARE FOUNDATION. The Python </a:t>
            </a:r>
            <a:r>
              <a:rPr lang="pt-BR" sz="2400" dirty="0" err="1">
                <a:latin typeface="Arial Nova Cond Light" panose="020B0306020202020204" pitchFamily="34" charset="0"/>
              </a:rPr>
              <a:t>Language</a:t>
            </a:r>
            <a:r>
              <a:rPr lang="pt-BR" sz="2400" dirty="0">
                <a:latin typeface="Arial Nova Cond Light" panose="020B0306020202020204" pitchFamily="34" charset="0"/>
              </a:rPr>
              <a:t> </a:t>
            </a:r>
            <a:r>
              <a:rPr lang="pt-BR" sz="2400" dirty="0" err="1">
                <a:latin typeface="Arial Nova Cond Light" panose="020B0306020202020204" pitchFamily="34" charset="0"/>
              </a:rPr>
              <a:t>Reference.Disponível</a:t>
            </a:r>
            <a:r>
              <a:rPr lang="pt-BR" sz="2400" dirty="0">
                <a:latin typeface="Arial Nova Cond Light" panose="020B0306020202020204" pitchFamily="34" charset="0"/>
              </a:rPr>
              <a:t> em: https://docs.python.org/3/reference/index.html Acesso em: 12nov. 2018.PYTHON SOFTWARE</a:t>
            </a:r>
          </a:p>
          <a:p>
            <a:pPr algn="just">
              <a:spcAft>
                <a:spcPts val="1000"/>
              </a:spcAft>
            </a:pPr>
            <a:r>
              <a:rPr lang="pt-BR" sz="2400" dirty="0">
                <a:latin typeface="Arial Nova Cond Light" panose="020B0306020202020204" pitchFamily="34" charset="0"/>
              </a:rPr>
              <a:t>FOUNDATION. The Python Standard </a:t>
            </a:r>
            <a:r>
              <a:rPr lang="pt-BR" sz="2400" dirty="0" err="1">
                <a:latin typeface="Arial Nova Cond Light" panose="020B0306020202020204" pitchFamily="34" charset="0"/>
              </a:rPr>
              <a:t>Library.Disponível</a:t>
            </a:r>
            <a:r>
              <a:rPr lang="pt-BR" sz="2400" dirty="0">
                <a:latin typeface="Arial Nova Cond Light" panose="020B0306020202020204" pitchFamily="34" charset="0"/>
              </a:rPr>
              <a:t> em: https://docs.python.org/3/</a:t>
            </a:r>
            <a:r>
              <a:rPr lang="pt-BR" sz="2400" dirty="0" err="1">
                <a:latin typeface="Arial Nova Cond Light" panose="020B0306020202020204" pitchFamily="34" charset="0"/>
              </a:rPr>
              <a:t>library</a:t>
            </a:r>
            <a:r>
              <a:rPr lang="pt-BR" sz="2400" dirty="0">
                <a:latin typeface="Arial Nova Cond Light" panose="020B0306020202020204" pitchFamily="34" charset="0"/>
              </a:rPr>
              <a:t>/index.html. Acesso em: 12nov. 2018.PYTHON SOFTWARE</a:t>
            </a:r>
          </a:p>
          <a:p>
            <a:pPr algn="just">
              <a:spcAft>
                <a:spcPts val="1000"/>
              </a:spcAft>
            </a:pPr>
            <a:r>
              <a:rPr lang="pt-BR" sz="2400" dirty="0">
                <a:latin typeface="Arial Nova Cond Light" panose="020B0306020202020204" pitchFamily="34" charset="0"/>
              </a:rPr>
              <a:t>FOUNDATION. The Python Tutorial. Disponível </a:t>
            </a:r>
            <a:r>
              <a:rPr lang="pt-BR" sz="2400" dirty="0" err="1">
                <a:latin typeface="Arial Nova Cond Light" panose="020B0306020202020204" pitchFamily="34" charset="0"/>
              </a:rPr>
              <a:t>em:https</a:t>
            </a:r>
            <a:r>
              <a:rPr lang="pt-BR" sz="2400" dirty="0">
                <a:latin typeface="Arial Nova Cond Light" panose="020B0306020202020204" pitchFamily="34" charset="0"/>
              </a:rPr>
              <a:t>://docs.python.org/3/tutorial/index.html Acesso em: 12 nov. 2018.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935483C-0441-4119-9CDF-4D228474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83" y="5425116"/>
            <a:ext cx="11224664" cy="830997"/>
          </a:xfrm>
          <a:custGeom>
            <a:avLst/>
            <a:gdLst>
              <a:gd name="connsiteX0" fmla="*/ 0 w 11224664"/>
              <a:gd name="connsiteY0" fmla="*/ 0 h 830997"/>
              <a:gd name="connsiteX1" fmla="*/ 478525 w 11224664"/>
              <a:gd name="connsiteY1" fmla="*/ 0 h 830997"/>
              <a:gd name="connsiteX2" fmla="*/ 1181544 w 11224664"/>
              <a:gd name="connsiteY2" fmla="*/ 0 h 830997"/>
              <a:gd name="connsiteX3" fmla="*/ 1772315 w 11224664"/>
              <a:gd name="connsiteY3" fmla="*/ 0 h 830997"/>
              <a:gd name="connsiteX4" fmla="*/ 2475334 w 11224664"/>
              <a:gd name="connsiteY4" fmla="*/ 0 h 830997"/>
              <a:gd name="connsiteX5" fmla="*/ 2953859 w 11224664"/>
              <a:gd name="connsiteY5" fmla="*/ 0 h 830997"/>
              <a:gd name="connsiteX6" fmla="*/ 3320137 w 11224664"/>
              <a:gd name="connsiteY6" fmla="*/ 0 h 830997"/>
              <a:gd name="connsiteX7" fmla="*/ 3910909 w 11224664"/>
              <a:gd name="connsiteY7" fmla="*/ 0 h 830997"/>
              <a:gd name="connsiteX8" fmla="*/ 4501681 w 11224664"/>
              <a:gd name="connsiteY8" fmla="*/ 0 h 830997"/>
              <a:gd name="connsiteX9" fmla="*/ 5204699 w 11224664"/>
              <a:gd name="connsiteY9" fmla="*/ 0 h 830997"/>
              <a:gd name="connsiteX10" fmla="*/ 5570978 w 11224664"/>
              <a:gd name="connsiteY10" fmla="*/ 0 h 830997"/>
              <a:gd name="connsiteX11" fmla="*/ 6386243 w 11224664"/>
              <a:gd name="connsiteY11" fmla="*/ 0 h 830997"/>
              <a:gd name="connsiteX12" fmla="*/ 6977015 w 11224664"/>
              <a:gd name="connsiteY12" fmla="*/ 0 h 830997"/>
              <a:gd name="connsiteX13" fmla="*/ 7567787 w 11224664"/>
              <a:gd name="connsiteY13" fmla="*/ 0 h 830997"/>
              <a:gd name="connsiteX14" fmla="*/ 7821818 w 11224664"/>
              <a:gd name="connsiteY14" fmla="*/ 0 h 830997"/>
              <a:gd name="connsiteX15" fmla="*/ 8075850 w 11224664"/>
              <a:gd name="connsiteY15" fmla="*/ 0 h 830997"/>
              <a:gd name="connsiteX16" fmla="*/ 8778869 w 11224664"/>
              <a:gd name="connsiteY16" fmla="*/ 0 h 830997"/>
              <a:gd name="connsiteX17" fmla="*/ 9257394 w 11224664"/>
              <a:gd name="connsiteY17" fmla="*/ 0 h 830997"/>
              <a:gd name="connsiteX18" fmla="*/ 9848166 w 11224664"/>
              <a:gd name="connsiteY18" fmla="*/ 0 h 830997"/>
              <a:gd name="connsiteX19" fmla="*/ 10663431 w 11224664"/>
              <a:gd name="connsiteY19" fmla="*/ 0 h 830997"/>
              <a:gd name="connsiteX20" fmla="*/ 11224664 w 11224664"/>
              <a:gd name="connsiteY20" fmla="*/ 0 h 830997"/>
              <a:gd name="connsiteX21" fmla="*/ 11224664 w 11224664"/>
              <a:gd name="connsiteY21" fmla="*/ 432118 h 830997"/>
              <a:gd name="connsiteX22" fmla="*/ 11224664 w 11224664"/>
              <a:gd name="connsiteY22" fmla="*/ 830997 h 830997"/>
              <a:gd name="connsiteX23" fmla="*/ 10521646 w 11224664"/>
              <a:gd name="connsiteY23" fmla="*/ 830997 h 830997"/>
              <a:gd name="connsiteX24" fmla="*/ 9818627 w 11224664"/>
              <a:gd name="connsiteY24" fmla="*/ 830997 h 830997"/>
              <a:gd name="connsiteX25" fmla="*/ 9564595 w 11224664"/>
              <a:gd name="connsiteY25" fmla="*/ 830997 h 830997"/>
              <a:gd name="connsiteX26" fmla="*/ 8861577 w 11224664"/>
              <a:gd name="connsiteY26" fmla="*/ 830997 h 830997"/>
              <a:gd name="connsiteX27" fmla="*/ 8158558 w 11224664"/>
              <a:gd name="connsiteY27" fmla="*/ 830997 h 830997"/>
              <a:gd name="connsiteX28" fmla="*/ 7904527 w 11224664"/>
              <a:gd name="connsiteY28" fmla="*/ 830997 h 830997"/>
              <a:gd name="connsiteX29" fmla="*/ 7089261 w 11224664"/>
              <a:gd name="connsiteY29" fmla="*/ 830997 h 830997"/>
              <a:gd name="connsiteX30" fmla="*/ 6273996 w 11224664"/>
              <a:gd name="connsiteY30" fmla="*/ 830997 h 830997"/>
              <a:gd name="connsiteX31" fmla="*/ 5907718 w 11224664"/>
              <a:gd name="connsiteY31" fmla="*/ 830997 h 830997"/>
              <a:gd name="connsiteX32" fmla="*/ 5429193 w 11224664"/>
              <a:gd name="connsiteY32" fmla="*/ 830997 h 830997"/>
              <a:gd name="connsiteX33" fmla="*/ 4613928 w 11224664"/>
              <a:gd name="connsiteY33" fmla="*/ 830997 h 830997"/>
              <a:gd name="connsiteX34" fmla="*/ 3798663 w 11224664"/>
              <a:gd name="connsiteY34" fmla="*/ 830997 h 830997"/>
              <a:gd name="connsiteX35" fmla="*/ 3207891 w 11224664"/>
              <a:gd name="connsiteY35" fmla="*/ 830997 h 830997"/>
              <a:gd name="connsiteX36" fmla="*/ 2392626 w 11224664"/>
              <a:gd name="connsiteY36" fmla="*/ 830997 h 830997"/>
              <a:gd name="connsiteX37" fmla="*/ 1914101 w 11224664"/>
              <a:gd name="connsiteY37" fmla="*/ 830997 h 830997"/>
              <a:gd name="connsiteX38" fmla="*/ 1660069 w 11224664"/>
              <a:gd name="connsiteY38" fmla="*/ 830997 h 830997"/>
              <a:gd name="connsiteX39" fmla="*/ 844804 w 11224664"/>
              <a:gd name="connsiteY39" fmla="*/ 830997 h 830997"/>
              <a:gd name="connsiteX40" fmla="*/ 0 w 11224664"/>
              <a:gd name="connsiteY40" fmla="*/ 830997 h 830997"/>
              <a:gd name="connsiteX41" fmla="*/ 0 w 11224664"/>
              <a:gd name="connsiteY41" fmla="*/ 440428 h 830997"/>
              <a:gd name="connsiteX42" fmla="*/ 0 w 11224664"/>
              <a:gd name="connsiteY4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224664" h="830997" fill="none" extrusionOk="0">
                <a:moveTo>
                  <a:pt x="0" y="0"/>
                </a:moveTo>
                <a:cubicBezTo>
                  <a:pt x="162016" y="-12906"/>
                  <a:pt x="263242" y="12714"/>
                  <a:pt x="478525" y="0"/>
                </a:cubicBezTo>
                <a:cubicBezTo>
                  <a:pt x="693809" y="-12714"/>
                  <a:pt x="1038649" y="50326"/>
                  <a:pt x="1181544" y="0"/>
                </a:cubicBezTo>
                <a:cubicBezTo>
                  <a:pt x="1324439" y="-50326"/>
                  <a:pt x="1576772" y="29488"/>
                  <a:pt x="1772315" y="0"/>
                </a:cubicBezTo>
                <a:cubicBezTo>
                  <a:pt x="1967858" y="-29488"/>
                  <a:pt x="2136639" y="4127"/>
                  <a:pt x="2475334" y="0"/>
                </a:cubicBezTo>
                <a:cubicBezTo>
                  <a:pt x="2814029" y="-4127"/>
                  <a:pt x="2742328" y="29238"/>
                  <a:pt x="2953859" y="0"/>
                </a:cubicBezTo>
                <a:cubicBezTo>
                  <a:pt x="3165390" y="-29238"/>
                  <a:pt x="3200082" y="36005"/>
                  <a:pt x="3320137" y="0"/>
                </a:cubicBezTo>
                <a:cubicBezTo>
                  <a:pt x="3440192" y="-36005"/>
                  <a:pt x="3792501" y="10584"/>
                  <a:pt x="3910909" y="0"/>
                </a:cubicBezTo>
                <a:cubicBezTo>
                  <a:pt x="4029317" y="-10584"/>
                  <a:pt x="4254677" y="46071"/>
                  <a:pt x="4501681" y="0"/>
                </a:cubicBezTo>
                <a:cubicBezTo>
                  <a:pt x="4748685" y="-46071"/>
                  <a:pt x="4984458" y="76336"/>
                  <a:pt x="5204699" y="0"/>
                </a:cubicBezTo>
                <a:cubicBezTo>
                  <a:pt x="5424940" y="-76336"/>
                  <a:pt x="5455902" y="38322"/>
                  <a:pt x="5570978" y="0"/>
                </a:cubicBezTo>
                <a:cubicBezTo>
                  <a:pt x="5686054" y="-38322"/>
                  <a:pt x="6214806" y="52334"/>
                  <a:pt x="6386243" y="0"/>
                </a:cubicBezTo>
                <a:cubicBezTo>
                  <a:pt x="6557680" y="-52334"/>
                  <a:pt x="6699634" y="56454"/>
                  <a:pt x="6977015" y="0"/>
                </a:cubicBezTo>
                <a:cubicBezTo>
                  <a:pt x="7254396" y="-56454"/>
                  <a:pt x="7273469" y="34868"/>
                  <a:pt x="7567787" y="0"/>
                </a:cubicBezTo>
                <a:cubicBezTo>
                  <a:pt x="7862105" y="-34868"/>
                  <a:pt x="7704389" y="16377"/>
                  <a:pt x="7821818" y="0"/>
                </a:cubicBezTo>
                <a:cubicBezTo>
                  <a:pt x="7939247" y="-16377"/>
                  <a:pt x="7953184" y="22696"/>
                  <a:pt x="8075850" y="0"/>
                </a:cubicBezTo>
                <a:cubicBezTo>
                  <a:pt x="8198516" y="-22696"/>
                  <a:pt x="8596386" y="57965"/>
                  <a:pt x="8778869" y="0"/>
                </a:cubicBezTo>
                <a:cubicBezTo>
                  <a:pt x="8961352" y="-57965"/>
                  <a:pt x="9019280" y="2912"/>
                  <a:pt x="9257394" y="0"/>
                </a:cubicBezTo>
                <a:cubicBezTo>
                  <a:pt x="9495509" y="-2912"/>
                  <a:pt x="9657581" y="34178"/>
                  <a:pt x="9848166" y="0"/>
                </a:cubicBezTo>
                <a:cubicBezTo>
                  <a:pt x="10038751" y="-34178"/>
                  <a:pt x="10472004" y="40958"/>
                  <a:pt x="10663431" y="0"/>
                </a:cubicBezTo>
                <a:cubicBezTo>
                  <a:pt x="10854858" y="-40958"/>
                  <a:pt x="11035979" y="63819"/>
                  <a:pt x="11224664" y="0"/>
                </a:cubicBezTo>
                <a:cubicBezTo>
                  <a:pt x="11265595" y="150807"/>
                  <a:pt x="11192409" y="280412"/>
                  <a:pt x="11224664" y="432118"/>
                </a:cubicBezTo>
                <a:cubicBezTo>
                  <a:pt x="11256919" y="583824"/>
                  <a:pt x="11217027" y="702272"/>
                  <a:pt x="11224664" y="830997"/>
                </a:cubicBezTo>
                <a:cubicBezTo>
                  <a:pt x="11051111" y="855682"/>
                  <a:pt x="10812647" y="818106"/>
                  <a:pt x="10521646" y="830997"/>
                </a:cubicBezTo>
                <a:cubicBezTo>
                  <a:pt x="10230645" y="843888"/>
                  <a:pt x="10082212" y="788255"/>
                  <a:pt x="9818627" y="830997"/>
                </a:cubicBezTo>
                <a:cubicBezTo>
                  <a:pt x="9555042" y="873739"/>
                  <a:pt x="9676363" y="821594"/>
                  <a:pt x="9564595" y="830997"/>
                </a:cubicBezTo>
                <a:cubicBezTo>
                  <a:pt x="9452827" y="840400"/>
                  <a:pt x="9117495" y="773313"/>
                  <a:pt x="8861577" y="830997"/>
                </a:cubicBezTo>
                <a:cubicBezTo>
                  <a:pt x="8605659" y="888681"/>
                  <a:pt x="8391882" y="747991"/>
                  <a:pt x="8158558" y="830997"/>
                </a:cubicBezTo>
                <a:cubicBezTo>
                  <a:pt x="7925234" y="914003"/>
                  <a:pt x="7980051" y="808282"/>
                  <a:pt x="7904527" y="830997"/>
                </a:cubicBezTo>
                <a:cubicBezTo>
                  <a:pt x="7829003" y="853712"/>
                  <a:pt x="7320940" y="757571"/>
                  <a:pt x="7089261" y="830997"/>
                </a:cubicBezTo>
                <a:cubicBezTo>
                  <a:pt x="6857582" y="904423"/>
                  <a:pt x="6624944" y="745243"/>
                  <a:pt x="6273996" y="830997"/>
                </a:cubicBezTo>
                <a:cubicBezTo>
                  <a:pt x="5923049" y="916751"/>
                  <a:pt x="6028830" y="804039"/>
                  <a:pt x="5907718" y="830997"/>
                </a:cubicBezTo>
                <a:cubicBezTo>
                  <a:pt x="5786606" y="857955"/>
                  <a:pt x="5533985" y="813222"/>
                  <a:pt x="5429193" y="830997"/>
                </a:cubicBezTo>
                <a:cubicBezTo>
                  <a:pt x="5324402" y="848772"/>
                  <a:pt x="4940460" y="778941"/>
                  <a:pt x="4613928" y="830997"/>
                </a:cubicBezTo>
                <a:cubicBezTo>
                  <a:pt x="4287397" y="883053"/>
                  <a:pt x="4185046" y="797333"/>
                  <a:pt x="3798663" y="830997"/>
                </a:cubicBezTo>
                <a:cubicBezTo>
                  <a:pt x="3412280" y="864661"/>
                  <a:pt x="3467191" y="780298"/>
                  <a:pt x="3207891" y="830997"/>
                </a:cubicBezTo>
                <a:cubicBezTo>
                  <a:pt x="2948591" y="881696"/>
                  <a:pt x="2636351" y="794161"/>
                  <a:pt x="2392626" y="830997"/>
                </a:cubicBezTo>
                <a:cubicBezTo>
                  <a:pt x="2148901" y="867833"/>
                  <a:pt x="2140668" y="826462"/>
                  <a:pt x="1914101" y="830997"/>
                </a:cubicBezTo>
                <a:cubicBezTo>
                  <a:pt x="1687534" y="835532"/>
                  <a:pt x="1760697" y="819463"/>
                  <a:pt x="1660069" y="830997"/>
                </a:cubicBezTo>
                <a:cubicBezTo>
                  <a:pt x="1559441" y="842531"/>
                  <a:pt x="1067627" y="793142"/>
                  <a:pt x="844804" y="830997"/>
                </a:cubicBezTo>
                <a:cubicBezTo>
                  <a:pt x="621982" y="868852"/>
                  <a:pt x="400094" y="792762"/>
                  <a:pt x="0" y="830997"/>
                </a:cubicBezTo>
                <a:cubicBezTo>
                  <a:pt x="-12050" y="650658"/>
                  <a:pt x="13766" y="573141"/>
                  <a:pt x="0" y="440428"/>
                </a:cubicBezTo>
                <a:cubicBezTo>
                  <a:pt x="-13766" y="307715"/>
                  <a:pt x="7955" y="138917"/>
                  <a:pt x="0" y="0"/>
                </a:cubicBezTo>
                <a:close/>
              </a:path>
              <a:path w="11224664" h="830997" stroke="0" extrusionOk="0">
                <a:moveTo>
                  <a:pt x="0" y="0"/>
                </a:moveTo>
                <a:cubicBezTo>
                  <a:pt x="100103" y="-12092"/>
                  <a:pt x="136956" y="19240"/>
                  <a:pt x="254032" y="0"/>
                </a:cubicBezTo>
                <a:cubicBezTo>
                  <a:pt x="371108" y="-19240"/>
                  <a:pt x="501075" y="30940"/>
                  <a:pt x="620310" y="0"/>
                </a:cubicBezTo>
                <a:cubicBezTo>
                  <a:pt x="739545" y="-30940"/>
                  <a:pt x="1140412" y="10563"/>
                  <a:pt x="1323329" y="0"/>
                </a:cubicBezTo>
                <a:cubicBezTo>
                  <a:pt x="1506246" y="-10563"/>
                  <a:pt x="1784426" y="59800"/>
                  <a:pt x="2138594" y="0"/>
                </a:cubicBezTo>
                <a:cubicBezTo>
                  <a:pt x="2492763" y="-59800"/>
                  <a:pt x="2498922" y="52738"/>
                  <a:pt x="2617119" y="0"/>
                </a:cubicBezTo>
                <a:cubicBezTo>
                  <a:pt x="2735316" y="-52738"/>
                  <a:pt x="2897113" y="48556"/>
                  <a:pt x="3095644" y="0"/>
                </a:cubicBezTo>
                <a:cubicBezTo>
                  <a:pt x="3294176" y="-48556"/>
                  <a:pt x="3471890" y="58011"/>
                  <a:pt x="3798663" y="0"/>
                </a:cubicBezTo>
                <a:cubicBezTo>
                  <a:pt x="4125436" y="-58011"/>
                  <a:pt x="4105586" y="37966"/>
                  <a:pt x="4277188" y="0"/>
                </a:cubicBezTo>
                <a:cubicBezTo>
                  <a:pt x="4448790" y="-37966"/>
                  <a:pt x="4553910" y="12029"/>
                  <a:pt x="4643466" y="0"/>
                </a:cubicBezTo>
                <a:cubicBezTo>
                  <a:pt x="4733022" y="-12029"/>
                  <a:pt x="5137925" y="27336"/>
                  <a:pt x="5346485" y="0"/>
                </a:cubicBezTo>
                <a:cubicBezTo>
                  <a:pt x="5555045" y="-27336"/>
                  <a:pt x="5903919" y="55346"/>
                  <a:pt x="6049503" y="0"/>
                </a:cubicBezTo>
                <a:cubicBezTo>
                  <a:pt x="6195087" y="-55346"/>
                  <a:pt x="6553854" y="58759"/>
                  <a:pt x="6752522" y="0"/>
                </a:cubicBezTo>
                <a:cubicBezTo>
                  <a:pt x="6951190" y="-58759"/>
                  <a:pt x="7255091" y="42993"/>
                  <a:pt x="7567787" y="0"/>
                </a:cubicBezTo>
                <a:cubicBezTo>
                  <a:pt x="7880483" y="-42993"/>
                  <a:pt x="7822687" y="39450"/>
                  <a:pt x="8046312" y="0"/>
                </a:cubicBezTo>
                <a:cubicBezTo>
                  <a:pt x="8269938" y="-39450"/>
                  <a:pt x="8226870" y="21745"/>
                  <a:pt x="8300344" y="0"/>
                </a:cubicBezTo>
                <a:cubicBezTo>
                  <a:pt x="8373818" y="-21745"/>
                  <a:pt x="8822528" y="22494"/>
                  <a:pt x="9003362" y="0"/>
                </a:cubicBezTo>
                <a:cubicBezTo>
                  <a:pt x="9184196" y="-22494"/>
                  <a:pt x="9168130" y="12136"/>
                  <a:pt x="9257394" y="0"/>
                </a:cubicBezTo>
                <a:cubicBezTo>
                  <a:pt x="9346658" y="-12136"/>
                  <a:pt x="9436388" y="3239"/>
                  <a:pt x="9511426" y="0"/>
                </a:cubicBezTo>
                <a:cubicBezTo>
                  <a:pt x="9586464" y="-3239"/>
                  <a:pt x="9811772" y="34273"/>
                  <a:pt x="10102198" y="0"/>
                </a:cubicBezTo>
                <a:cubicBezTo>
                  <a:pt x="10392624" y="-34273"/>
                  <a:pt x="10350243" y="4691"/>
                  <a:pt x="10468476" y="0"/>
                </a:cubicBezTo>
                <a:cubicBezTo>
                  <a:pt x="10586709" y="-4691"/>
                  <a:pt x="10912594" y="15360"/>
                  <a:pt x="11224664" y="0"/>
                </a:cubicBezTo>
                <a:cubicBezTo>
                  <a:pt x="11262548" y="97740"/>
                  <a:pt x="11192285" y="240468"/>
                  <a:pt x="11224664" y="415499"/>
                </a:cubicBezTo>
                <a:cubicBezTo>
                  <a:pt x="11257043" y="590530"/>
                  <a:pt x="11176151" y="734330"/>
                  <a:pt x="11224664" y="830997"/>
                </a:cubicBezTo>
                <a:cubicBezTo>
                  <a:pt x="10936308" y="840032"/>
                  <a:pt x="10774698" y="807466"/>
                  <a:pt x="10633892" y="830997"/>
                </a:cubicBezTo>
                <a:cubicBezTo>
                  <a:pt x="10493086" y="854528"/>
                  <a:pt x="10142554" y="777125"/>
                  <a:pt x="9930874" y="830997"/>
                </a:cubicBezTo>
                <a:cubicBezTo>
                  <a:pt x="9719194" y="884869"/>
                  <a:pt x="9438344" y="790757"/>
                  <a:pt x="9115609" y="830997"/>
                </a:cubicBezTo>
                <a:cubicBezTo>
                  <a:pt x="8792874" y="871237"/>
                  <a:pt x="8695169" y="826510"/>
                  <a:pt x="8524837" y="830997"/>
                </a:cubicBezTo>
                <a:cubicBezTo>
                  <a:pt x="8354505" y="835484"/>
                  <a:pt x="8092188" y="768997"/>
                  <a:pt x="7934065" y="830997"/>
                </a:cubicBezTo>
                <a:cubicBezTo>
                  <a:pt x="7775942" y="892997"/>
                  <a:pt x="7476620" y="774830"/>
                  <a:pt x="7343293" y="830997"/>
                </a:cubicBezTo>
                <a:cubicBezTo>
                  <a:pt x="7209966" y="887164"/>
                  <a:pt x="7108407" y="816748"/>
                  <a:pt x="6977015" y="830997"/>
                </a:cubicBezTo>
                <a:cubicBezTo>
                  <a:pt x="6845623" y="845246"/>
                  <a:pt x="6832298" y="816874"/>
                  <a:pt x="6722983" y="830997"/>
                </a:cubicBezTo>
                <a:cubicBezTo>
                  <a:pt x="6613668" y="845120"/>
                  <a:pt x="6248296" y="829828"/>
                  <a:pt x="6019965" y="830997"/>
                </a:cubicBezTo>
                <a:cubicBezTo>
                  <a:pt x="5791634" y="832166"/>
                  <a:pt x="5596517" y="741348"/>
                  <a:pt x="5204699" y="830997"/>
                </a:cubicBezTo>
                <a:cubicBezTo>
                  <a:pt x="4812881" y="920646"/>
                  <a:pt x="4575281" y="805206"/>
                  <a:pt x="4389434" y="830997"/>
                </a:cubicBezTo>
                <a:cubicBezTo>
                  <a:pt x="4203588" y="856788"/>
                  <a:pt x="4190572" y="799439"/>
                  <a:pt x="4023156" y="830997"/>
                </a:cubicBezTo>
                <a:cubicBezTo>
                  <a:pt x="3855740" y="862555"/>
                  <a:pt x="3689588" y="818321"/>
                  <a:pt x="3544631" y="830997"/>
                </a:cubicBezTo>
                <a:cubicBezTo>
                  <a:pt x="3399674" y="843673"/>
                  <a:pt x="3185278" y="817938"/>
                  <a:pt x="2953859" y="830997"/>
                </a:cubicBezTo>
                <a:cubicBezTo>
                  <a:pt x="2722440" y="844056"/>
                  <a:pt x="2800851" y="827251"/>
                  <a:pt x="2699827" y="830997"/>
                </a:cubicBezTo>
                <a:cubicBezTo>
                  <a:pt x="2598803" y="834743"/>
                  <a:pt x="2536711" y="828849"/>
                  <a:pt x="2445795" y="830997"/>
                </a:cubicBezTo>
                <a:cubicBezTo>
                  <a:pt x="2354879" y="833145"/>
                  <a:pt x="2137526" y="801703"/>
                  <a:pt x="1855023" y="830997"/>
                </a:cubicBezTo>
                <a:cubicBezTo>
                  <a:pt x="1572520" y="860291"/>
                  <a:pt x="1591143" y="804779"/>
                  <a:pt x="1488745" y="830997"/>
                </a:cubicBezTo>
                <a:cubicBezTo>
                  <a:pt x="1386347" y="857215"/>
                  <a:pt x="1305444" y="806755"/>
                  <a:pt x="1122466" y="830997"/>
                </a:cubicBezTo>
                <a:cubicBezTo>
                  <a:pt x="939488" y="855239"/>
                  <a:pt x="745728" y="821916"/>
                  <a:pt x="643941" y="830997"/>
                </a:cubicBezTo>
                <a:cubicBezTo>
                  <a:pt x="542155" y="840078"/>
                  <a:pt x="130475" y="772783"/>
                  <a:pt x="0" y="830997"/>
                </a:cubicBezTo>
                <a:cubicBezTo>
                  <a:pt x="-18640" y="634056"/>
                  <a:pt x="24163" y="621154"/>
                  <a:pt x="0" y="423808"/>
                </a:cubicBezTo>
                <a:cubicBezTo>
                  <a:pt x="-24163" y="226462"/>
                  <a:pt x="14492" y="134059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971475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Arial Nova Cond Light" panose="020B0306020202020204" pitchFamily="34" charset="0"/>
              </a:rPr>
              <a:t>+ Materiais de aula (resumo).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Arial Nova Cond Light" panose="020B0306020202020204" pitchFamily="34" charset="0"/>
              </a:rPr>
              <a:t>+ Materiais disponíveis na Internet e indicados pelos professores quando for pertinente.</a:t>
            </a:r>
          </a:p>
        </p:txBody>
      </p:sp>
    </p:spTree>
    <p:extLst>
      <p:ext uri="{BB962C8B-B14F-4D97-AF65-F5344CB8AC3E}">
        <p14:creationId xmlns:p14="http://schemas.microsoft.com/office/powerpoint/2010/main" val="148760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B807D-AF24-4F4E-B4CE-192CD3F0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 anchor="b">
            <a:normAutofit/>
          </a:bodyPr>
          <a:lstStyle/>
          <a:p>
            <a:r>
              <a:rPr lang="pt-BR" sz="3600" dirty="0"/>
              <a:t>Horário das aulas</a:t>
            </a:r>
            <a:endParaRPr lang="pt-BR" sz="37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37AFAA-46FA-403A-96F3-63AB33F83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47903"/>
              </p:ext>
            </p:extLst>
          </p:nvPr>
        </p:nvGraphicFramePr>
        <p:xfrm>
          <a:off x="708793" y="1189352"/>
          <a:ext cx="9582826" cy="231007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86528">
                  <a:extLst>
                    <a:ext uri="{9D8B030D-6E8A-4147-A177-3AD203B41FA5}">
                      <a16:colId xmlns:a16="http://schemas.microsoft.com/office/drawing/2014/main" val="3267465139"/>
                    </a:ext>
                  </a:extLst>
                </a:gridCol>
                <a:gridCol w="2509959">
                  <a:extLst>
                    <a:ext uri="{9D8B030D-6E8A-4147-A177-3AD203B41FA5}">
                      <a16:colId xmlns:a16="http://schemas.microsoft.com/office/drawing/2014/main" val="532934109"/>
                    </a:ext>
                  </a:extLst>
                </a:gridCol>
                <a:gridCol w="5386339">
                  <a:extLst>
                    <a:ext uri="{9D8B030D-6E8A-4147-A177-3AD203B41FA5}">
                      <a16:colId xmlns:a16="http://schemas.microsoft.com/office/drawing/2014/main" val="58865440"/>
                    </a:ext>
                  </a:extLst>
                </a:gridCol>
              </a:tblGrid>
              <a:tr h="4560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Dia</a:t>
                      </a:r>
                      <a:endParaRPr lang="pt-BR" sz="2800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226" marR="47226" marT="31484" marB="31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Horário</a:t>
                      </a:r>
                      <a:endParaRPr lang="pt-BR" sz="2800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226" marR="47226" marT="31484" marB="31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dirty="0">
                          <a:solidFill>
                            <a:schemeClr val="bg1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TURMA</a:t>
                      </a:r>
                      <a:endParaRPr lang="pt-BR" sz="2800" dirty="0">
                        <a:solidFill>
                          <a:schemeClr val="bg1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226" marR="47226" marT="31484" marB="31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542596"/>
                  </a:ext>
                </a:extLst>
              </a:tr>
              <a:tr h="4560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dirty="0"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Seg.</a:t>
                      </a:r>
                      <a:endParaRPr lang="pt-BR" sz="2800" dirty="0"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226" marR="47226" marT="31484" marB="31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08h30 – 09h45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CCP – SMP (1ºA)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360055"/>
                  </a:ext>
                </a:extLst>
              </a:tr>
              <a:tr h="4560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09h55 – 11h10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CCP – SMP (1ºA)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792306"/>
                  </a:ext>
                </a:extLst>
              </a:tr>
              <a:tr h="4560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dirty="0"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Seg.</a:t>
                      </a:r>
                      <a:endParaRPr lang="pt-BR" sz="2800" dirty="0"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7226" marR="47226" marT="31484" marB="314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19h10 – 20h25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ADS - PTA (1ºI / 4ºG)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446559"/>
                  </a:ext>
                </a:extLst>
              </a:tr>
              <a:tr h="4560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20h35 – 21h50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  <a:cs typeface="Arial" panose="020B0604020202020204" pitchFamily="34" charset="0"/>
                        </a:rPr>
                        <a:t>ADS - PTA (1ºI / 4ºG)</a:t>
                      </a:r>
                      <a:endParaRPr lang="pt-BR" sz="2800" dirty="0">
                        <a:solidFill>
                          <a:srgbClr val="000000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22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94E88-6730-4ABA-931A-EEA5A926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105450"/>
            <a:ext cx="10515600" cy="963068"/>
          </a:xfrm>
        </p:spPr>
        <p:txBody>
          <a:bodyPr/>
          <a:lstStyle/>
          <a:p>
            <a:r>
              <a:rPr lang="pt-BR" dirty="0"/>
              <a:t>Relação (diretas) com disciplinas do curso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1525C1-4ABA-4A92-BD88-475454402829}"/>
              </a:ext>
            </a:extLst>
          </p:cNvPr>
          <p:cNvSpPr/>
          <p:nvPr/>
        </p:nvSpPr>
        <p:spPr>
          <a:xfrm>
            <a:off x="3417473" y="1846091"/>
            <a:ext cx="5742055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TÉCNICA DE DESENVOLVIMENTO DE ALGORITIMOS</a:t>
            </a:r>
          </a:p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PROGRAMAÇÃO WEB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4EC1BB1-4CBF-40E2-9804-F41EDEFAD536}"/>
              </a:ext>
            </a:extLst>
          </p:cNvPr>
          <p:cNvSpPr/>
          <p:nvPr/>
        </p:nvSpPr>
        <p:spPr>
          <a:xfrm>
            <a:off x="4892639" y="3119526"/>
            <a:ext cx="284843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 Nova Cond Light" panose="020B0306020202020204" pitchFamily="34" charset="0"/>
              </a:rPr>
              <a:t>Programação de computadores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EECFF77-0DD9-4BBD-89A9-561F0AE13D6E}"/>
              </a:ext>
            </a:extLst>
          </p:cNvPr>
          <p:cNvSpPr/>
          <p:nvPr/>
        </p:nvSpPr>
        <p:spPr>
          <a:xfrm>
            <a:off x="5761838" y="1216918"/>
            <a:ext cx="1110032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latin typeface="Arial Nova Cond Light" panose="020B0306020202020204" pitchFamily="34" charset="0"/>
              </a:rPr>
              <a:t>2º/ 3º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44E91B5-89E2-480F-9FB8-61B6F71DF5C0}"/>
              </a:ext>
            </a:extLst>
          </p:cNvPr>
          <p:cNvSpPr/>
          <p:nvPr/>
        </p:nvSpPr>
        <p:spPr>
          <a:xfrm>
            <a:off x="9861129" y="2590268"/>
            <a:ext cx="1152126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2000" b="1" dirty="0">
                <a:latin typeface="Arial Nova Cond Light" panose="020B0306020202020204" pitchFamily="34" charset="0"/>
              </a:rPr>
              <a:t>3º/4º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99620B2-6226-47C5-9450-4A06C2FC958B}"/>
              </a:ext>
            </a:extLst>
          </p:cNvPr>
          <p:cNvSpPr/>
          <p:nvPr/>
        </p:nvSpPr>
        <p:spPr>
          <a:xfrm>
            <a:off x="8348276" y="3273412"/>
            <a:ext cx="366823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PROGRAMAÇÃO ORIENTADA A OBJETOS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5245F26-2B1D-4ED9-A266-F392F2351382}"/>
              </a:ext>
            </a:extLst>
          </p:cNvPr>
          <p:cNvSpPr txBox="1"/>
          <p:nvPr/>
        </p:nvSpPr>
        <p:spPr>
          <a:xfrm>
            <a:off x="3473240" y="5164197"/>
            <a:ext cx="5630519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APLICAÇÕES PARA INTERNET</a:t>
            </a:r>
          </a:p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ORGANIZAÇÃO E ARQUITETURA DE COMPUTADORES</a:t>
            </a:r>
          </a:p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LÓGICA COMPUTACIONAL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2B6AEFF-DC53-437D-B639-9D4BBF7C48EA}"/>
              </a:ext>
            </a:extLst>
          </p:cNvPr>
          <p:cNvSpPr/>
          <p:nvPr/>
        </p:nvSpPr>
        <p:spPr>
          <a:xfrm>
            <a:off x="5712436" y="4535024"/>
            <a:ext cx="1152126" cy="56263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C9B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latin typeface="Arial Nova Cond Light" panose="020B0306020202020204" pitchFamily="34" charset="0"/>
              </a:rPr>
              <a:t>1º/ 2º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704486B-6F29-4DCA-BD23-A579415F168F}"/>
              </a:ext>
            </a:extLst>
          </p:cNvPr>
          <p:cNvSpPr/>
          <p:nvPr/>
        </p:nvSpPr>
        <p:spPr>
          <a:xfrm>
            <a:off x="1898660" y="2590268"/>
            <a:ext cx="1152126" cy="5626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2000" b="1" dirty="0">
                <a:latin typeface="Arial Nova Cond Light" panose="020B0306020202020204" pitchFamily="34" charset="0"/>
              </a:rPr>
              <a:t>7º/8º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77DD73-8802-48BE-B1C7-897E876CF2C2}"/>
              </a:ext>
            </a:extLst>
          </p:cNvPr>
          <p:cNvSpPr/>
          <p:nvPr/>
        </p:nvSpPr>
        <p:spPr>
          <a:xfrm>
            <a:off x="274222" y="3273412"/>
            <a:ext cx="4011210" cy="76944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Arial Nova Cond Light" panose="020B0306020202020204" pitchFamily="34" charset="0"/>
              </a:rPr>
              <a:t>PROGRAMAÇÃO PARA DISPOSITIVOS MÓVEIS</a:t>
            </a:r>
          </a:p>
        </p:txBody>
      </p:sp>
      <p:pic>
        <p:nvPicPr>
          <p:cNvPr id="23" name="Gráfico 22" descr="Acento Circunflexo para Baixo com preenchimento sólido">
            <a:extLst>
              <a:ext uri="{FF2B5EF4-FFF2-40B4-BE49-F238E27FC236}">
                <a16:creationId xmlns:a16="http://schemas.microsoft.com/office/drawing/2014/main" id="{8A22E0CD-2F7D-4C5B-B11C-6B496B4C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831302" y="2329351"/>
            <a:ext cx="914400" cy="914400"/>
          </a:xfrm>
          <a:prstGeom prst="rect">
            <a:avLst/>
          </a:prstGeom>
        </p:spPr>
      </p:pic>
      <p:pic>
        <p:nvPicPr>
          <p:cNvPr id="24" name="Gráfico 23" descr="Acento Circunflexo para Baixo com preenchimento sólido">
            <a:extLst>
              <a:ext uri="{FF2B5EF4-FFF2-40B4-BE49-F238E27FC236}">
                <a16:creationId xmlns:a16="http://schemas.microsoft.com/office/drawing/2014/main" id="{75095BC5-B9DC-4BD3-8CDB-0ED2F2DB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302" y="3901939"/>
            <a:ext cx="914400" cy="914400"/>
          </a:xfrm>
          <a:prstGeom prst="rect">
            <a:avLst/>
          </a:prstGeom>
        </p:spPr>
      </p:pic>
      <p:pic>
        <p:nvPicPr>
          <p:cNvPr id="25" name="Gráfico 24" descr="Acento Circunflexo para Baixo com preenchimento sólido">
            <a:extLst>
              <a:ext uri="{FF2B5EF4-FFF2-40B4-BE49-F238E27FC236}">
                <a16:creationId xmlns:a16="http://schemas.microsoft.com/office/drawing/2014/main" id="{7E2F4CF1-FBFF-4B72-B0EE-636FC419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4091030" y="3152898"/>
            <a:ext cx="914400" cy="914400"/>
          </a:xfrm>
          <a:prstGeom prst="rect">
            <a:avLst/>
          </a:prstGeom>
        </p:spPr>
      </p:pic>
      <p:pic>
        <p:nvPicPr>
          <p:cNvPr id="26" name="Gráfico 25" descr="Acento Circunflexo para Baixo com preenchimento sólido">
            <a:extLst>
              <a:ext uri="{FF2B5EF4-FFF2-40B4-BE49-F238E27FC236}">
                <a16:creationId xmlns:a16="http://schemas.microsoft.com/office/drawing/2014/main" id="{E50688DD-3FA1-47A8-B2AC-CFFF20F5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7681684" y="31286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298B5-57DB-48CF-898B-E1CDF856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Apresentação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31A570-49F6-4830-9CE5-C392DA574DEE}"/>
              </a:ext>
            </a:extLst>
          </p:cNvPr>
          <p:cNvSpPr/>
          <p:nvPr/>
        </p:nvSpPr>
        <p:spPr>
          <a:xfrm>
            <a:off x="443883" y="1056274"/>
            <a:ext cx="4606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Arial Nova Cond Light" panose="020B0306020202020204" pitchFamily="34" charset="0"/>
              </a:rPr>
              <a:t>Profa. Eliane Maria da Silva Ribeiro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D551E74-0A0B-4F67-AD79-78C8307B91F2}"/>
              </a:ext>
            </a:extLst>
          </p:cNvPr>
          <p:cNvSpPr/>
          <p:nvPr/>
        </p:nvSpPr>
        <p:spPr>
          <a:xfrm>
            <a:off x="443883" y="1637337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Arial Nova Cond Light" panose="020B0306020202020204" pitchFamily="34" charset="0"/>
              </a:rPr>
              <a:t>Formação: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F654FF8-EA10-46D9-9A4C-61C040CBF2CB}"/>
              </a:ext>
            </a:extLst>
          </p:cNvPr>
          <p:cNvSpPr/>
          <p:nvPr/>
        </p:nvSpPr>
        <p:spPr>
          <a:xfrm>
            <a:off x="443883" y="2102714"/>
            <a:ext cx="107386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latin typeface="Arial Nova Cond Light" panose="020B0306020202020204" pitchFamily="34" charset="0"/>
              </a:rPr>
              <a:t>Tecnólogo em Redes de Computadores(2012).</a:t>
            </a:r>
          </a:p>
          <a:p>
            <a:pPr marL="457200" indent="-457200"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latin typeface="Arial Nova Cond Light" panose="020B0306020202020204" pitchFamily="34" charset="0"/>
              </a:rPr>
              <a:t>Pós-graduado (2016) </a:t>
            </a:r>
            <a:r>
              <a:rPr lang="pt-BR" sz="2800" dirty="0" err="1">
                <a:latin typeface="Arial Nova Cond Light" panose="020B0306020202020204" pitchFamily="34" charset="0"/>
              </a:rPr>
              <a:t>Didatica</a:t>
            </a:r>
            <a:r>
              <a:rPr lang="pt-BR" sz="2800" dirty="0">
                <a:latin typeface="Arial Nova Cond Light" panose="020B0306020202020204" pitchFamily="34" charset="0"/>
              </a:rPr>
              <a:t> e Metodologia do Ensino Superior 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7192A32-3F7C-4E65-854F-12A194F972D0}"/>
              </a:ext>
            </a:extLst>
          </p:cNvPr>
          <p:cNvSpPr/>
          <p:nvPr/>
        </p:nvSpPr>
        <p:spPr>
          <a:xfrm>
            <a:off x="443883" y="4189612"/>
            <a:ext cx="6096000" cy="10310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latin typeface="Arial Nova Cond Light" panose="020B0306020202020204" pitchFamily="34" charset="0"/>
              </a:rPr>
              <a:t>Docente desde 2000.</a:t>
            </a:r>
          </a:p>
          <a:p>
            <a:pPr marL="457200" indent="-457200"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latin typeface="Arial Nova Cond Light" panose="020B0306020202020204" pitchFamily="34" charset="0"/>
              </a:rPr>
              <a:t>Consultora em Excel Avançado.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AEC1A8-B9F2-43F4-8A77-2ACDE1BB88E2}"/>
              </a:ext>
            </a:extLst>
          </p:cNvPr>
          <p:cNvSpPr/>
          <p:nvPr/>
        </p:nvSpPr>
        <p:spPr>
          <a:xfrm>
            <a:off x="443883" y="3462626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Arial Nova Cond Light" panose="020B0306020202020204" pitchFamily="34" charset="0"/>
              </a:rPr>
              <a:t>Atuação: </a:t>
            </a:r>
          </a:p>
        </p:txBody>
      </p:sp>
    </p:spTree>
    <p:extLst>
      <p:ext uri="{BB962C8B-B14F-4D97-AF65-F5344CB8AC3E}">
        <p14:creationId xmlns:p14="http://schemas.microsoft.com/office/powerpoint/2010/main" val="16221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9CC3C09-E44E-4955-BBD3-FA636B7D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88945"/>
            <a:ext cx="11390050" cy="44303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Nesta disciplina iremos utilizar a linguagem de programação Python.</a:t>
            </a:r>
          </a:p>
          <a:p>
            <a:pPr marL="628650" lvl="1" indent="-428625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A linguagem Python foi concebida no final de 1989 no Instituto de Pesquisa Nacional para Matemática e Ciência da Computação em Amsterdã</a:t>
            </a:r>
            <a:r>
              <a:rPr lang="pt-BR" altLang="pt-BR" dirty="0"/>
              <a:t>.</a:t>
            </a:r>
            <a:endParaRPr lang="pt-BR" alt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284E18-509C-4668-AB44-C03812BD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 Python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python">
            <a:extLst>
              <a:ext uri="{FF2B5EF4-FFF2-40B4-BE49-F238E27FC236}">
                <a16:creationId xmlns:a16="http://schemas.microsoft.com/office/drawing/2014/main" id="{29DF42A0-FEAB-4D97-9E5C-325C57F5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068" y="4881500"/>
            <a:ext cx="4031414" cy="11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9DE7DD8-12FF-4B18-9B82-7987806666ED}"/>
              </a:ext>
            </a:extLst>
          </p:cNvPr>
          <p:cNvGrpSpPr/>
          <p:nvPr/>
        </p:nvGrpSpPr>
        <p:grpSpPr>
          <a:xfrm>
            <a:off x="435091" y="2730644"/>
            <a:ext cx="2391236" cy="3575153"/>
            <a:chOff x="435091" y="2730644"/>
            <a:chExt cx="2157046" cy="3235569"/>
          </a:xfrm>
        </p:grpSpPr>
        <p:pic>
          <p:nvPicPr>
            <p:cNvPr id="1026" name="Picture 2" descr="Resultado de imagem para guido van rossum">
              <a:extLst>
                <a:ext uri="{FF2B5EF4-FFF2-40B4-BE49-F238E27FC236}">
                  <a16:creationId xmlns:a16="http://schemas.microsoft.com/office/drawing/2014/main" id="{AA88B710-BCF5-43F4-BC36-9045C6A8C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91" y="2730644"/>
              <a:ext cx="2157046" cy="3235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3EA5C9F0-0F44-4804-8B10-9D2AB1AF4D15}"/>
                </a:ext>
              </a:extLst>
            </p:cNvPr>
            <p:cNvSpPr txBox="1"/>
            <p:nvPr/>
          </p:nvSpPr>
          <p:spPr>
            <a:xfrm>
              <a:off x="435091" y="5220164"/>
              <a:ext cx="21570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2000" b="1" i="0" dirty="0">
                  <a:solidFill>
                    <a:schemeClr val="bg1"/>
                  </a:solidFill>
                  <a:effectLst/>
                  <a:latin typeface="Arial Nova Cond Light" panose="020B0306020202020204" pitchFamily="34" charset="0"/>
                </a:rPr>
                <a:t>Guido van Rossum em 2006**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3CF0A9-B93B-468F-8C6A-6C8F441E60D5}"/>
              </a:ext>
            </a:extLst>
          </p:cNvPr>
          <p:cNvSpPr txBox="1"/>
          <p:nvPr/>
        </p:nvSpPr>
        <p:spPr>
          <a:xfrm>
            <a:off x="435091" y="6413107"/>
            <a:ext cx="609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** https://pt.wikipedia.org/wiki/Guido_van_Rossum</a:t>
            </a:r>
          </a:p>
        </p:txBody>
      </p:sp>
    </p:spTree>
    <p:extLst>
      <p:ext uri="{BB962C8B-B14F-4D97-AF65-F5344CB8AC3E}">
        <p14:creationId xmlns:p14="http://schemas.microsoft.com/office/powerpoint/2010/main" val="235337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9CC3C09-E44E-4955-BBD3-FA636B7D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143248"/>
            <a:ext cx="11304234" cy="4430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Nesta disciplina iremos utilizar as seguintes ferramentas:</a:t>
            </a:r>
            <a:b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</a:br>
            <a:endParaRPr lang="pt-BR" alt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marL="628650" lvl="1" indent="-428625">
              <a:buBlip>
                <a:blip r:embed="rId2"/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Caderno/Lápis/Borracha</a:t>
            </a:r>
          </a:p>
          <a:p>
            <a:pPr marL="628650" lvl="1" indent="-428625">
              <a:buBlip>
                <a:blip r:embed="rId2"/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</a:p>
          <a:p>
            <a:endParaRPr 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284E18-509C-4668-AB44-C03812BD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Ferramentas</a:t>
            </a:r>
          </a:p>
        </p:txBody>
      </p:sp>
      <p:pic>
        <p:nvPicPr>
          <p:cNvPr id="2050" name="Picture 2" descr="Resultado de imagem para python">
            <a:extLst>
              <a:ext uri="{FF2B5EF4-FFF2-40B4-BE49-F238E27FC236}">
                <a16:creationId xmlns:a16="http://schemas.microsoft.com/office/drawing/2014/main" id="{29DF42A0-FEAB-4D97-9E5C-325C57F5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68" y="4653955"/>
            <a:ext cx="4226577" cy="119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460B5320-4B7D-4315-8CDE-134BFA76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3496157"/>
            <a:ext cx="3958570" cy="25989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cerebro">
            <a:extLst>
              <a:ext uri="{FF2B5EF4-FFF2-40B4-BE49-F238E27FC236}">
                <a16:creationId xmlns:a16="http://schemas.microsoft.com/office/drawing/2014/main" id="{24BD5D39-4555-43FE-AB00-7429BE6C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67" y="1406541"/>
            <a:ext cx="2960016" cy="19626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8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FEF66-1F6D-42B3-9C01-C1F5EEC4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– Python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DDC40E2-29E1-41C0-ACC0-A060800A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1" y="1051498"/>
            <a:ext cx="11390052" cy="4023360"/>
          </a:xfrm>
        </p:spPr>
        <p:txBody>
          <a:bodyPr>
            <a:normAutofit/>
          </a:bodyPr>
          <a:lstStyle/>
          <a:p>
            <a:pPr marL="0" lvl="1" indent="0" algn="just">
              <a:spcBef>
                <a:spcPct val="0"/>
              </a:spcBef>
              <a:buNone/>
            </a:pPr>
            <a:r>
              <a:rPr lang="pt-BR" altLang="pt-BR" dirty="0"/>
              <a:t>Acesse o site do Python para baixar e instalar a versão 3 ou superior: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C89A03-31AE-4C79-8431-EF7B98BEE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140" y="1927476"/>
            <a:ext cx="6703793" cy="36174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3D42172-8717-447F-A416-72E9C6151C06}"/>
              </a:ext>
            </a:extLst>
          </p:cNvPr>
          <p:cNvSpPr txBox="1"/>
          <p:nvPr/>
        </p:nvSpPr>
        <p:spPr>
          <a:xfrm>
            <a:off x="5130140" y="5544892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550" lvl="1">
              <a:spcBef>
                <a:spcPct val="0"/>
              </a:spcBef>
              <a:buNone/>
            </a:pPr>
            <a:r>
              <a:rPr lang="pt-BR" sz="2800" dirty="0">
                <a:latin typeface="Arial Nova Cond Light" panose="020B0306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pt-BR" altLang="pt-BR" sz="2800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4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3529E-846C-46A6-B108-DABA6AE3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– Python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14A3FA5-EA6E-4051-93ED-8FC3C185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2" y="1090645"/>
            <a:ext cx="11390050" cy="4023360"/>
          </a:xfrm>
        </p:spPr>
        <p:txBody>
          <a:bodyPr>
            <a:normAutofit/>
          </a:bodyPr>
          <a:lstStyle/>
          <a:p>
            <a:pPr lvl="1">
              <a:spcBef>
                <a:spcPct val="0"/>
              </a:spcBef>
              <a:buNone/>
            </a:pPr>
            <a:r>
              <a:rPr lang="pt-BR" altLang="pt-BR" dirty="0"/>
              <a:t>Após instalar o Python, teremos a opção de usar a linha de comando ou o IDLE*</a:t>
            </a:r>
          </a:p>
          <a:p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DA2FCB-B20B-403F-AED4-6798670C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60" y="1866331"/>
            <a:ext cx="6426095" cy="387633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11E675-FDFC-4968-80FB-C5ABDDA44B96}"/>
              </a:ext>
            </a:extLst>
          </p:cNvPr>
          <p:cNvSpPr txBox="1"/>
          <p:nvPr/>
        </p:nvSpPr>
        <p:spPr>
          <a:xfrm>
            <a:off x="443882" y="6457890"/>
            <a:ext cx="7713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* IDLE é um ambiente de desenvolvimento integrado para Python</a:t>
            </a:r>
            <a:endParaRPr lang="pt-BR" sz="2000" dirty="0">
              <a:solidFill>
                <a:schemeClr val="bg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91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3529E-846C-46A6-B108-DABA6AE3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 IDLE / Editor de código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14A3FA5-EA6E-4051-93ED-8FC3C185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124130"/>
            <a:ext cx="11390050" cy="4977731"/>
          </a:xfrm>
        </p:spPr>
        <p:txBody>
          <a:bodyPr>
            <a:noAutofit/>
          </a:bodyPr>
          <a:lstStyle/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PyCharm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Spyder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>
                <a:solidFill>
                  <a:srgbClr val="366F9F"/>
                </a:solidFill>
                <a:latin typeface="Barriecito" panose="00000500000000000000" pitchFamily="2" charset="0"/>
              </a:rPr>
              <a:t>Sublime</a:t>
            </a: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Jupyter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Atom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>
                <a:solidFill>
                  <a:srgbClr val="366F9F"/>
                </a:solidFill>
                <a:latin typeface="Barriecito" panose="00000500000000000000" pitchFamily="2" charset="0"/>
              </a:rPr>
              <a:t>Python IDLE</a:t>
            </a: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VSCode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 lvl="1">
              <a:spcBef>
                <a:spcPct val="0"/>
              </a:spcBef>
              <a:buClrTx/>
              <a:buFontTx/>
              <a:buAutoNum type="arabicPeriod"/>
            </a:pPr>
            <a:r>
              <a:rPr lang="pt-BR" altLang="pt-BR" sz="3600" dirty="0" err="1">
                <a:solidFill>
                  <a:srgbClr val="366F9F"/>
                </a:solidFill>
                <a:latin typeface="Barriecito" panose="00000500000000000000" pitchFamily="2" charset="0"/>
              </a:rPr>
              <a:t>Colaboratory</a:t>
            </a:r>
            <a:endParaRPr lang="pt-BR" altLang="pt-BR" sz="3600" dirty="0">
              <a:solidFill>
                <a:srgbClr val="366F9F"/>
              </a:solidFill>
              <a:latin typeface="Barriecito" panose="00000500000000000000" pitchFamily="2" charset="0"/>
            </a:endParaRPr>
          </a:p>
          <a:p>
            <a:pPr>
              <a:buClrTx/>
            </a:pPr>
            <a:endParaRPr lang="pt-BR" sz="3200" b="1" dirty="0"/>
          </a:p>
        </p:txBody>
      </p:sp>
      <p:pic>
        <p:nvPicPr>
          <p:cNvPr id="2050" name="Picture 2" descr="Resultado de imagem para pycharm">
            <a:extLst>
              <a:ext uri="{FF2B5EF4-FFF2-40B4-BE49-F238E27FC236}">
                <a16:creationId xmlns:a16="http://schemas.microsoft.com/office/drawing/2014/main" id="{3BA78542-E6CD-4292-9C12-EE7E65EA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17" y="1231182"/>
            <a:ext cx="1867548" cy="186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1E2406-8A14-4EC8-BFB7-6AC7C9DC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93" y="3922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sublime text">
            <a:extLst>
              <a:ext uri="{FF2B5EF4-FFF2-40B4-BE49-F238E27FC236}">
                <a16:creationId xmlns:a16="http://schemas.microsoft.com/office/drawing/2014/main" id="{F843451A-3227-471E-9C71-8BFCDE71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675" y="4100010"/>
            <a:ext cx="1790735" cy="17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39B275-6529-4422-9E0F-7AEA5A49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85" y="1307995"/>
            <a:ext cx="1539144" cy="17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AD72FAC-F1AB-4676-8D89-84E7947E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654" y="1161981"/>
            <a:ext cx="1937975" cy="193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3675979-3F2F-4811-8EB0-C2F8B99D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15" y="1124130"/>
            <a:ext cx="1937975" cy="193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0FEC01E-CF36-46A2-9243-F4203357F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56" y="3922587"/>
            <a:ext cx="1778007" cy="17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BA4108-AC34-4F52-8DDB-2DBE902B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76" y="3747619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3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C90EE-1E35-4DEE-BB26-15C2121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Opções On-line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84E319-BDD7-4884-A771-23EFADBA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47891"/>
            <a:ext cx="11390051" cy="4964982"/>
          </a:xfrm>
        </p:spPr>
        <p:txBody>
          <a:bodyPr>
            <a:noAutofit/>
          </a:bodyPr>
          <a:lstStyle/>
          <a:p>
            <a:pPr marL="360363" indent="-265113"/>
            <a:endParaRPr lang="pt-BR" sz="2800" dirty="0">
              <a:solidFill>
                <a:schemeClr val="tx1"/>
              </a:solidFill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0363" indent="-265113"/>
            <a:endParaRPr lang="pt-BR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0363" indent="-265113"/>
            <a:endParaRPr lang="pt-BR" sz="2800" dirty="0">
              <a:solidFill>
                <a:schemeClr val="tx1"/>
              </a:solidFill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/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/>
            <a:endParaRPr lang="pt-BR" sz="3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/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/>
            <a:endParaRPr lang="pt-BR" sz="3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/>
            <a:r>
              <a:rPr lang="pt-BR" sz="3200" dirty="0">
                <a:solidFill>
                  <a:schemeClr val="tx1"/>
                </a:solidFill>
                <a:latin typeface="Arial Nova Cond Light" panose="020B03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https://repl.it/languages/python3</a:t>
            </a:r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marL="360363" indent="-265113"/>
            <a:endParaRPr 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026" name="Picture 2" descr="Repl.it - The collaborative browser based IDE">
            <a:extLst>
              <a:ext uri="{FF2B5EF4-FFF2-40B4-BE49-F238E27FC236}">
                <a16:creationId xmlns:a16="http://schemas.microsoft.com/office/drawing/2014/main" id="{E06864C6-BE63-440B-83F9-431C3158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1141902"/>
            <a:ext cx="3600579" cy="13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CEDF5A-10A0-4CBD-971C-E4DB0116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55" y="1141902"/>
            <a:ext cx="5771279" cy="35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90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C90EE-1E35-4DEE-BB26-15C2121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Opções On-line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84E319-BDD7-4884-A771-23EFADBA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47890"/>
            <a:ext cx="4765426" cy="5131237"/>
          </a:xfrm>
        </p:spPr>
        <p:txBody>
          <a:bodyPr>
            <a:noAutofit/>
          </a:bodyPr>
          <a:lstStyle/>
          <a:p>
            <a:pPr marL="360363" indent="-26511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2800" dirty="0"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0363" indent="-26511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60363" indent="-26511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2800" dirty="0"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3200" dirty="0"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36575" indent="-44132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3200" dirty="0">
              <a:latin typeface="Arial Nova Cond Light" panose="020B0306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effectLst/>
                <a:cs typeface="Arial" panose="020B0604020202020204" pitchFamily="34" charset="0"/>
              </a:rPr>
              <a:t>O </a:t>
            </a:r>
            <a:r>
              <a:rPr lang="pt-BR" b="0" i="0" dirty="0" err="1">
                <a:effectLst/>
                <a:cs typeface="Arial" panose="020B0604020202020204" pitchFamily="34" charset="0"/>
              </a:rPr>
              <a:t>Colaboratory</a:t>
            </a:r>
            <a:r>
              <a:rPr lang="pt-BR" b="0" i="0" dirty="0">
                <a:effectLst/>
                <a:cs typeface="Arial" panose="020B0604020202020204" pitchFamily="34" charset="0"/>
              </a:rPr>
              <a:t> ou "</a:t>
            </a:r>
            <a:r>
              <a:rPr lang="pt-BR" b="0" i="0" dirty="0" err="1">
                <a:effectLst/>
                <a:cs typeface="Arial" panose="020B0604020202020204" pitchFamily="34" charset="0"/>
              </a:rPr>
              <a:t>Colab</a:t>
            </a:r>
            <a:r>
              <a:rPr lang="pt-BR" b="0" i="0" dirty="0">
                <a:effectLst/>
                <a:cs typeface="Arial" panose="020B0604020202020204" pitchFamily="34" charset="0"/>
              </a:rPr>
              <a:t>" permite escrever código Python no seu navegador, com:</a:t>
            </a:r>
          </a:p>
          <a:p>
            <a:pPr marL="360363" indent="-36036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b="0" i="0" dirty="0">
                <a:effectLst/>
                <a:cs typeface="Arial" panose="020B0604020202020204" pitchFamily="34" charset="0"/>
              </a:rPr>
              <a:t>Nenhuma configuração necessária</a:t>
            </a:r>
          </a:p>
          <a:p>
            <a:pPr marL="360363" indent="-36036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b="0" i="0" dirty="0">
                <a:effectLst/>
                <a:cs typeface="Arial" panose="020B0604020202020204" pitchFamily="34" charset="0"/>
              </a:rPr>
              <a:t>Acesso gratuito a </a:t>
            </a:r>
            <a:r>
              <a:rPr lang="pt-BR" b="0" i="0" dirty="0" err="1">
                <a:effectLst/>
                <a:cs typeface="Arial" panose="020B0604020202020204" pitchFamily="34" charset="0"/>
              </a:rPr>
              <a:t>GPUs</a:t>
            </a:r>
            <a:endParaRPr lang="pt-BR" b="0" i="0" dirty="0">
              <a:effectLst/>
              <a:cs typeface="Arial" panose="020B0604020202020204" pitchFamily="34" charset="0"/>
            </a:endParaRPr>
          </a:p>
          <a:p>
            <a:pPr marL="360363" indent="-360363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b="0" i="0" dirty="0">
                <a:effectLst/>
                <a:cs typeface="Arial" panose="020B0604020202020204" pitchFamily="34" charset="0"/>
              </a:rPr>
              <a:t>Compartilhamento fácil</a:t>
            </a:r>
          </a:p>
          <a:p>
            <a:pPr marL="536575" indent="-441325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3200" dirty="0">
              <a:latin typeface="Arial Nova Cond Light" panose="020B0306020202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FA0FF-A331-4693-94CD-9D0E05B28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1141903"/>
            <a:ext cx="3948546" cy="1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F8CD68-29C3-474B-B9C2-758D70281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097" y="1141903"/>
            <a:ext cx="6507837" cy="383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8396F4-39F4-4EE9-B8CA-01A0AD4E6285}"/>
              </a:ext>
            </a:extLst>
          </p:cNvPr>
          <p:cNvSpPr txBox="1"/>
          <p:nvPr/>
        </p:nvSpPr>
        <p:spPr>
          <a:xfrm>
            <a:off x="5209309" y="55485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6575" indent="-441325" algn="just"/>
            <a:r>
              <a:rPr lang="pt-BR" sz="3200" dirty="0">
                <a:latin typeface="Arial Nova Cond Light" panose="020B0306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pt-BR" sz="3200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6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C90EE-1E35-4DEE-BB26-15C2121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opções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84E319-BDD7-4884-A771-23EFADBA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47891"/>
            <a:ext cx="11390051" cy="4964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pt-BR" b="1" dirty="0"/>
          </a:p>
          <a:p>
            <a:pPr marL="0" indent="0">
              <a:lnSpc>
                <a:spcPct val="100000"/>
              </a:lnSpc>
              <a:buNone/>
            </a:pPr>
            <a:endParaRPr lang="pt-BR" sz="2800" b="1" dirty="0">
              <a:latin typeface="Arial Nova Cond Light" panose="020B0306020202020204" pitchFamily="34" charset="0"/>
            </a:endParaRPr>
          </a:p>
          <a:p>
            <a:pPr marL="95250" indent="0">
              <a:lnSpc>
                <a:spcPct val="100000"/>
              </a:lnSpc>
              <a:buNone/>
            </a:pPr>
            <a:r>
              <a:rPr lang="pt-BR" sz="3200" dirty="0"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https://www.programiz.com/python-programming/online-compiler/</a:t>
            </a:r>
            <a:endParaRPr lang="pt-BR" sz="3200" dirty="0">
              <a:latin typeface="Arial Nova Cond Light" panose="020B0306020202020204" pitchFamily="34" charset="0"/>
            </a:endParaRPr>
          </a:p>
          <a:p>
            <a:pPr marL="95250" indent="0">
              <a:lnSpc>
                <a:spcPct val="100000"/>
              </a:lnSpc>
              <a:buNone/>
            </a:pPr>
            <a:endParaRPr lang="pt-BR" sz="3200" dirty="0"/>
          </a:p>
          <a:p>
            <a:pPr marL="95250" indent="0">
              <a:lnSpc>
                <a:spcPct val="100000"/>
              </a:lnSpc>
              <a:buNone/>
            </a:pPr>
            <a:r>
              <a:rPr lang="pt-BR" sz="3200" dirty="0"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https://www.w3schools.com/python/default.asp</a:t>
            </a:r>
            <a:endParaRPr lang="pt-BR" sz="3200" dirty="0">
              <a:latin typeface="Arial Nova Cond Light" panose="020B0306020202020204" pitchFamily="34" charset="0"/>
            </a:endParaRPr>
          </a:p>
          <a:p>
            <a:pPr marL="95250" indent="0">
              <a:lnSpc>
                <a:spcPct val="100000"/>
              </a:lnSpc>
              <a:buNone/>
            </a:pPr>
            <a:endParaRPr lang="pt-BR" sz="3200" dirty="0"/>
          </a:p>
          <a:p>
            <a:pPr marL="9525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3200" dirty="0">
              <a:latin typeface="Arial Nova Cond Light" panose="020B0306020202020204" pitchFamily="34" charset="0"/>
            </a:endParaRPr>
          </a:p>
          <a:p>
            <a:pPr marL="95250" indent="0">
              <a:lnSpc>
                <a:spcPct val="100000"/>
              </a:lnSpc>
              <a:buNone/>
            </a:pPr>
            <a:r>
              <a:rPr lang="pt-BR" sz="3200" dirty="0">
                <a:latin typeface="Arial Nova Cond Light" panose="020B0306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https://docs.python.org/3/reference/index.html</a:t>
            </a:r>
            <a:endParaRPr lang="pt-BR" sz="3200" dirty="0">
              <a:latin typeface="Arial Nova Cond Light" panose="020B0306020202020204" pitchFamily="34" charset="0"/>
            </a:endParaRPr>
          </a:p>
          <a:p>
            <a:pPr marL="95250" indent="0">
              <a:lnSpc>
                <a:spcPct val="100000"/>
              </a:lnSpc>
              <a:buNone/>
            </a:pPr>
            <a:endParaRPr lang="pt-BR" sz="3200" dirty="0">
              <a:latin typeface="Arial Nova Cond Light" panose="020B0306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C6BD81-A6FD-4951-B3C6-A42872B34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83" y="1047891"/>
            <a:ext cx="3629353" cy="11399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99AF9A5-36A3-4BA2-AB07-B74EB703B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83" y="2820504"/>
            <a:ext cx="4637868" cy="709878"/>
          </a:xfrm>
          <a:prstGeom prst="rect">
            <a:avLst/>
          </a:prstGeom>
        </p:spPr>
      </p:pic>
      <p:pic>
        <p:nvPicPr>
          <p:cNvPr id="1028" name="Picture 4" descr="python™">
            <a:extLst>
              <a:ext uri="{FF2B5EF4-FFF2-40B4-BE49-F238E27FC236}">
                <a16:creationId xmlns:a16="http://schemas.microsoft.com/office/drawing/2014/main" id="{4550BC52-257C-4503-B9DA-3DC48AAF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4381102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7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Resultado de imagem para git hub">
            <a:extLst>
              <a:ext uri="{FF2B5EF4-FFF2-40B4-BE49-F238E27FC236}">
                <a16:creationId xmlns:a16="http://schemas.microsoft.com/office/drawing/2014/main" id="{BCB669EA-ED92-4492-BCF5-93BBCAA7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13" y="838948"/>
            <a:ext cx="6221413" cy="23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300177AE-F9BB-4124-B555-B1A257CD6D53}"/>
              </a:ext>
            </a:extLst>
          </p:cNvPr>
          <p:cNvSpPr/>
          <p:nvPr/>
        </p:nvSpPr>
        <p:spPr>
          <a:xfrm>
            <a:off x="443883" y="4123322"/>
            <a:ext cx="4237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Arial Nova Cond Light" panose="020B0306020202020204" pitchFamily="34" charset="0"/>
              </a:rPr>
              <a:t>O Que é GitHub e Para Que é Usado?</a:t>
            </a:r>
            <a:endParaRPr lang="pt-BR" sz="2400" b="1" i="0" dirty="0"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2449433-E4A7-40C0-8901-8D3BEA7D9E41}"/>
              </a:ext>
            </a:extLst>
          </p:cNvPr>
          <p:cNvSpPr/>
          <p:nvPr/>
        </p:nvSpPr>
        <p:spPr>
          <a:xfrm>
            <a:off x="443883" y="4530439"/>
            <a:ext cx="5876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https://www.hostinger.com.br/tutoriais/o-que-github/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10F7F4-964D-48E7-9768-6A17E6D6014C}"/>
              </a:ext>
            </a:extLst>
          </p:cNvPr>
          <p:cNvSpPr/>
          <p:nvPr/>
        </p:nvSpPr>
        <p:spPr>
          <a:xfrm>
            <a:off x="444555" y="5002081"/>
            <a:ext cx="4789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Arial Nova Cond Light" panose="020B0306020202020204" pitchFamily="34" charset="0"/>
              </a:rPr>
              <a:t>Tutorial do GIT Básico – Introdução ao GIT</a:t>
            </a:r>
            <a:endParaRPr lang="pt-BR" sz="2400" b="1" i="0" dirty="0"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DE7C23-9330-46D2-987C-1564E18821DC}"/>
              </a:ext>
            </a:extLst>
          </p:cNvPr>
          <p:cNvSpPr/>
          <p:nvPr/>
        </p:nvSpPr>
        <p:spPr>
          <a:xfrm>
            <a:off x="443883" y="5396930"/>
            <a:ext cx="8153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https://www.hostinger.com.br/tutoriais/tutorial-do-git-basics-introducao/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80457862-40E6-4AD8-99A7-62D68FE30E48}"/>
              </a:ext>
            </a:extLst>
          </p:cNvPr>
          <p:cNvSpPr/>
          <p:nvPr/>
        </p:nvSpPr>
        <p:spPr>
          <a:xfrm>
            <a:off x="6770873" y="1420363"/>
            <a:ext cx="2848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latin typeface="Arial Nova Cond Light" panose="020B0306020202020204" pitchFamily="34" charset="0"/>
              </a:rPr>
              <a:t>Hello</a:t>
            </a:r>
            <a:r>
              <a:rPr lang="pt-BR" sz="2400" b="1" dirty="0">
                <a:latin typeface="Arial Nova Cond Light" panose="020B0306020202020204" pitchFamily="34" charset="0"/>
              </a:rPr>
              <a:t> World – do GitHub</a:t>
            </a:r>
            <a:endParaRPr lang="pt-BR" sz="2400" b="1" i="0" dirty="0"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6AD7523-A958-4C7D-B61E-363798193D95}"/>
              </a:ext>
            </a:extLst>
          </p:cNvPr>
          <p:cNvSpPr/>
          <p:nvPr/>
        </p:nvSpPr>
        <p:spPr>
          <a:xfrm>
            <a:off x="6770873" y="1737147"/>
            <a:ext cx="5326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https://guides.github.com/activities/hello-world/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sp>
        <p:nvSpPr>
          <p:cNvPr id="48" name="Estrela: 5 Pontas 47">
            <a:extLst>
              <a:ext uri="{FF2B5EF4-FFF2-40B4-BE49-F238E27FC236}">
                <a16:creationId xmlns:a16="http://schemas.microsoft.com/office/drawing/2014/main" id="{5914E5C9-DF4A-465C-A2DD-C3180FAEC341}"/>
              </a:ext>
            </a:extLst>
          </p:cNvPr>
          <p:cNvSpPr/>
          <p:nvPr/>
        </p:nvSpPr>
        <p:spPr>
          <a:xfrm>
            <a:off x="6346054" y="1405801"/>
            <a:ext cx="414292" cy="4142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atin typeface="Arial Nova Cond Light" panose="020B030602020202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4BABFA5-E97E-4A25-BD7E-7E8CAB198266}"/>
              </a:ext>
            </a:extLst>
          </p:cNvPr>
          <p:cNvSpPr/>
          <p:nvPr/>
        </p:nvSpPr>
        <p:spPr>
          <a:xfrm>
            <a:off x="6770873" y="2353270"/>
            <a:ext cx="2954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000000"/>
                </a:solidFill>
                <a:latin typeface="Arial Nova Cond Light" panose="020B0306020202020204" pitchFamily="34" charset="0"/>
              </a:rPr>
              <a:t>GitHub Training &amp; </a:t>
            </a:r>
            <a:r>
              <a:rPr lang="pt-BR" sz="2400" b="1" dirty="0" err="1">
                <a:solidFill>
                  <a:srgbClr val="000000"/>
                </a:solidFill>
                <a:latin typeface="Arial Nova Cond Light" panose="020B0306020202020204" pitchFamily="34" charset="0"/>
              </a:rPr>
              <a:t>Guides</a:t>
            </a:r>
            <a:endParaRPr lang="pt-BR" sz="2400" b="1" i="0" dirty="0">
              <a:solidFill>
                <a:srgbClr val="000000"/>
              </a:solidFill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B941620-B744-424D-A6AE-155A23B86E1E}"/>
              </a:ext>
            </a:extLst>
          </p:cNvPr>
          <p:cNvSpPr/>
          <p:nvPr/>
        </p:nvSpPr>
        <p:spPr>
          <a:xfrm>
            <a:off x="6784979" y="2662676"/>
            <a:ext cx="4368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https://www.youtube.com/githubguides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sp>
        <p:nvSpPr>
          <p:cNvPr id="54" name="Estrela: 5 Pontas 53">
            <a:extLst>
              <a:ext uri="{FF2B5EF4-FFF2-40B4-BE49-F238E27FC236}">
                <a16:creationId xmlns:a16="http://schemas.microsoft.com/office/drawing/2014/main" id="{572686DD-E449-49CB-9067-390B342684F8}"/>
              </a:ext>
            </a:extLst>
          </p:cNvPr>
          <p:cNvSpPr/>
          <p:nvPr/>
        </p:nvSpPr>
        <p:spPr>
          <a:xfrm>
            <a:off x="6370687" y="2308310"/>
            <a:ext cx="414292" cy="4142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atin typeface="Arial Nova Cond Light" panose="020B0306020202020204" pitchFamily="34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622A2AF-A1CE-403F-90E4-F639A6DFB3C5}"/>
              </a:ext>
            </a:extLst>
          </p:cNvPr>
          <p:cNvSpPr txBox="1"/>
          <p:nvPr/>
        </p:nvSpPr>
        <p:spPr>
          <a:xfrm>
            <a:off x="443883" y="2931307"/>
            <a:ext cx="5749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Arial Nova Cond Light" panose="020B0306020202020204" pitchFamily="34" charset="0"/>
              </a:rPr>
              <a:t>Exemplos e exercícios resolvidos no GitHub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A92ECEC-7989-4268-99DD-2949EA545BAF}"/>
              </a:ext>
            </a:extLst>
          </p:cNvPr>
          <p:cNvSpPr/>
          <p:nvPr/>
        </p:nvSpPr>
        <p:spPr>
          <a:xfrm>
            <a:off x="443883" y="3459515"/>
            <a:ext cx="456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Arial Nova Cond Light" panose="020B0306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https://github.com/msanches/ProgComp</a:t>
            </a:r>
            <a:endParaRPr lang="pt-BR" sz="2400" b="1" dirty="0">
              <a:latin typeface="Arial Nova Cond Light" panose="020B030602020202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1DEBD19-5257-4EA1-B54F-7EEC9A78B427}"/>
              </a:ext>
            </a:extLst>
          </p:cNvPr>
          <p:cNvSpPr txBox="1"/>
          <p:nvPr/>
        </p:nvSpPr>
        <p:spPr>
          <a:xfrm>
            <a:off x="6892995" y="3767488"/>
            <a:ext cx="5203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https://www.udemy.com/course/git-e-github-para-iniciantes/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pic>
        <p:nvPicPr>
          <p:cNvPr id="1026" name="Picture 2" descr="Udemy Introduces New Brand Identity and Logo | Udemy About">
            <a:extLst>
              <a:ext uri="{FF2B5EF4-FFF2-40B4-BE49-F238E27FC236}">
                <a16:creationId xmlns:a16="http://schemas.microsoft.com/office/drawing/2014/main" id="{69824B0D-1859-427A-93F5-1AE3540B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55" y="3291050"/>
            <a:ext cx="493424" cy="5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00EAE091-2093-408C-B075-7CCA88A36BB4}"/>
              </a:ext>
            </a:extLst>
          </p:cNvPr>
          <p:cNvSpPr/>
          <p:nvPr/>
        </p:nvSpPr>
        <p:spPr>
          <a:xfrm>
            <a:off x="6892995" y="3356273"/>
            <a:ext cx="3111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solidFill>
                  <a:srgbClr val="333333"/>
                </a:solidFill>
                <a:latin typeface="Arial Nova Cond Light" panose="020B0306020202020204" pitchFamily="34" charset="0"/>
              </a:rPr>
              <a:t>Git</a:t>
            </a:r>
            <a:r>
              <a:rPr lang="pt-BR" sz="2400" b="1" dirty="0">
                <a:solidFill>
                  <a:srgbClr val="333333"/>
                </a:solidFill>
                <a:latin typeface="Arial Nova Cond Light" panose="020B0306020202020204" pitchFamily="34" charset="0"/>
              </a:rPr>
              <a:t> e </a:t>
            </a:r>
            <a:r>
              <a:rPr lang="pt-BR" sz="2400" b="1" dirty="0" err="1">
                <a:solidFill>
                  <a:srgbClr val="333333"/>
                </a:solidFill>
                <a:latin typeface="Arial Nova Cond Light" panose="020B0306020202020204" pitchFamily="34" charset="0"/>
              </a:rPr>
              <a:t>Github</a:t>
            </a:r>
            <a:r>
              <a:rPr lang="pt-BR" sz="2400" b="1" dirty="0">
                <a:solidFill>
                  <a:srgbClr val="333333"/>
                </a:solidFill>
                <a:latin typeface="Arial Nova Cond Light" panose="020B0306020202020204" pitchFamily="34" charset="0"/>
              </a:rPr>
              <a:t> para iniciantes</a:t>
            </a:r>
            <a:endParaRPr lang="pt-BR" sz="2400" b="1" i="0" dirty="0">
              <a:solidFill>
                <a:srgbClr val="333333"/>
              </a:solidFill>
              <a:effectLst/>
              <a:latin typeface="Arial Nova Cond Light" panose="020B0306020202020204" pitchFamily="34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0C2CA7B7-CA97-477A-B98C-D6FD6B3891E8}"/>
              </a:ext>
            </a:extLst>
          </p:cNvPr>
          <p:cNvSpPr txBox="1">
            <a:spLocks/>
          </p:cNvSpPr>
          <p:nvPr/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 Nova Cond Light" panose="020B0306020202020204" pitchFamily="34" charset="0"/>
              </a:rPr>
              <a:t>Ferramentas</a:t>
            </a:r>
          </a:p>
        </p:txBody>
      </p:sp>
    </p:spTree>
    <p:extLst>
      <p:ext uri="{BB962C8B-B14F-4D97-AF65-F5344CB8AC3E}">
        <p14:creationId xmlns:p14="http://schemas.microsoft.com/office/powerpoint/2010/main" val="731697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88DB-5F62-43AF-A3BB-E2A569AF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todos deveriam aprender a programar?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F76A18-DDDA-472B-BA57-98B744E4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chemeClr val="tx1"/>
                </a:solidFill>
                <a:latin typeface="Arial Nova Cond Light" panose="020B03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https://www.youtube.com/watch?v=mHW1Hsqlp6A</a:t>
            </a:r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marL="0" indent="0" algn="ctr">
              <a:buNone/>
            </a:pPr>
            <a:r>
              <a:rPr lang="pt-BR" sz="3200" dirty="0">
                <a:solidFill>
                  <a:schemeClr val="tx1"/>
                </a:solidFill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http://bit.ly/TDA-aula1</a:t>
            </a:r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marL="0" indent="0" algn="ctr">
              <a:buNone/>
            </a:pPr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endParaRPr lang="pt-BR" sz="32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35918A-B0D8-4A25-B213-89F45A047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03" y="2602082"/>
            <a:ext cx="5421009" cy="30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A4678-1B86-4EAB-853B-E819FF97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F60E6-CD2D-42FA-8D76-F917381C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29" y="1092199"/>
            <a:ext cx="8982941" cy="51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r que todos deveriam aprender a programar LEGENDADO">
            <a:hlinkClick r:id="" action="ppaction://media"/>
            <a:extLst>
              <a:ext uri="{FF2B5EF4-FFF2-40B4-BE49-F238E27FC236}">
                <a16:creationId xmlns:a16="http://schemas.microsoft.com/office/drawing/2014/main" id="{0E11EF6D-D4DC-46D4-9338-0C3AC55043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3" descr="Resultado de imagem para drone">
            <a:extLst>
              <a:ext uri="{FF2B5EF4-FFF2-40B4-BE49-F238E27FC236}">
                <a16:creationId xmlns:a16="http://schemas.microsoft.com/office/drawing/2014/main" id="{4417F1BB-D03F-4B6B-A096-F68ADC6F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6945" r="3014" b="30583"/>
          <a:stretch>
            <a:fillRect/>
          </a:stretch>
        </p:blipFill>
        <p:spPr bwMode="auto">
          <a:xfrm>
            <a:off x="4693151" y="2678518"/>
            <a:ext cx="3959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300px-Caixas-eletronicos">
            <a:extLst>
              <a:ext uri="{FF2B5EF4-FFF2-40B4-BE49-F238E27FC236}">
                <a16:creationId xmlns:a16="http://schemas.microsoft.com/office/drawing/2014/main" id="{C82E0C73-9E4B-4092-AFEF-AD4DF086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01644" y="1372644"/>
            <a:ext cx="1533525" cy="1150937"/>
          </a:xfrm>
          <a:prstGeom prst="rect">
            <a:avLst/>
          </a:prstGeom>
          <a:noFill/>
        </p:spPr>
      </p:pic>
      <p:pic>
        <p:nvPicPr>
          <p:cNvPr id="11" name="Picture 13" descr="http://3.bp.blogspot.com/-_gUPpnfjWjo/UNSOjHzJzTI/AAAAAAAAHKM/rYp1e7Ma8Jo/s1600/%C3%ADcone+do+Facebook.png">
            <a:extLst>
              <a:ext uri="{FF2B5EF4-FFF2-40B4-BE49-F238E27FC236}">
                <a16:creationId xmlns:a16="http://schemas.microsoft.com/office/drawing/2014/main" id="{5EB9C33E-F833-4AC9-B3E9-5F82B978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t="9724" r="11079" b="8652"/>
          <a:stretch>
            <a:fillRect/>
          </a:stretch>
        </p:blipFill>
        <p:spPr bwMode="auto">
          <a:xfrm>
            <a:off x="443883" y="1052513"/>
            <a:ext cx="8921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44BC72F-CE0D-4E12-9445-3897120A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23" y="1052513"/>
            <a:ext cx="863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Resultado de imagem para bilhete unico">
            <a:extLst>
              <a:ext uri="{FF2B5EF4-FFF2-40B4-BE49-F238E27FC236}">
                <a16:creationId xmlns:a16="http://schemas.microsoft.com/office/drawing/2014/main" id="{5598BAFB-EBF7-4871-B48B-15112047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99" y="4342625"/>
            <a:ext cx="1452562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4" descr="Resultado de imagem para robótica">
            <a:extLst>
              <a:ext uri="{FF2B5EF4-FFF2-40B4-BE49-F238E27FC236}">
                <a16:creationId xmlns:a16="http://schemas.microsoft.com/office/drawing/2014/main" id="{DE45C8E4-9EF6-4DD3-9B5B-D9ABAA6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r="16975" b="13606"/>
          <a:stretch>
            <a:fillRect/>
          </a:stretch>
        </p:blipFill>
        <p:spPr bwMode="auto">
          <a:xfrm>
            <a:off x="443883" y="4346683"/>
            <a:ext cx="1988753" cy="192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6" descr="Resultado de imagem para smart tv">
            <a:extLst>
              <a:ext uri="{FF2B5EF4-FFF2-40B4-BE49-F238E27FC236}">
                <a16:creationId xmlns:a16="http://schemas.microsoft.com/office/drawing/2014/main" id="{223F827F-036D-4741-BA15-8E64E827D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r="3069"/>
          <a:stretch>
            <a:fillRect/>
          </a:stretch>
        </p:blipFill>
        <p:spPr bwMode="auto">
          <a:xfrm>
            <a:off x="443883" y="2317751"/>
            <a:ext cx="29813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 descr="Resultado de imagem para xbox">
            <a:extLst>
              <a:ext uri="{FF2B5EF4-FFF2-40B4-BE49-F238E27FC236}">
                <a16:creationId xmlns:a16="http://schemas.microsoft.com/office/drawing/2014/main" id="{EEDC7244-8520-4C47-A62B-B95D40B9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r="11761"/>
          <a:stretch>
            <a:fillRect/>
          </a:stretch>
        </p:blipFill>
        <p:spPr bwMode="auto">
          <a:xfrm>
            <a:off x="4168775" y="1033612"/>
            <a:ext cx="23764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 descr="Resultado de imagem para comercio eletronico">
            <a:extLst>
              <a:ext uri="{FF2B5EF4-FFF2-40B4-BE49-F238E27FC236}">
                <a16:creationId xmlns:a16="http://schemas.microsoft.com/office/drawing/2014/main" id="{AF6A49DF-222C-4831-8251-C929E2CE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8" t="5458" r="15787" b="3963"/>
          <a:stretch>
            <a:fillRect/>
          </a:stretch>
        </p:blipFill>
        <p:spPr bwMode="auto">
          <a:xfrm>
            <a:off x="9674934" y="1130838"/>
            <a:ext cx="21590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5" descr="Resultado de imagem para cafeteira inteligente">
            <a:extLst>
              <a:ext uri="{FF2B5EF4-FFF2-40B4-BE49-F238E27FC236}">
                <a16:creationId xmlns:a16="http://schemas.microsoft.com/office/drawing/2014/main" id="{0FD215F2-CA21-4AEE-BC2E-EB6F9A48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r="26163"/>
          <a:stretch>
            <a:fillRect/>
          </a:stretch>
        </p:blipFill>
        <p:spPr bwMode="auto">
          <a:xfrm>
            <a:off x="9135184" y="3578630"/>
            <a:ext cx="269875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7" descr="Resultado de imagem para ios">
            <a:extLst>
              <a:ext uri="{FF2B5EF4-FFF2-40B4-BE49-F238E27FC236}">
                <a16:creationId xmlns:a16="http://schemas.microsoft.com/office/drawing/2014/main" id="{2C551655-16E2-4059-A701-88ECC353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7935" r="30646" b="6866"/>
          <a:stretch>
            <a:fillRect/>
          </a:stretch>
        </p:blipFill>
        <p:spPr bwMode="auto">
          <a:xfrm>
            <a:off x="2624567" y="1042989"/>
            <a:ext cx="881063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2CA4F87B-4775-4CD2-BA23-44483F7A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Por que todos deveriam aprender a programar?</a:t>
            </a:r>
          </a:p>
        </p:txBody>
      </p:sp>
    </p:spTree>
    <p:extLst>
      <p:ext uri="{BB962C8B-B14F-4D97-AF65-F5344CB8AC3E}">
        <p14:creationId xmlns:p14="http://schemas.microsoft.com/office/powerpoint/2010/main" val="2544845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m relacionada">
            <a:extLst>
              <a:ext uri="{FF2B5EF4-FFF2-40B4-BE49-F238E27FC236}">
                <a16:creationId xmlns:a16="http://schemas.microsoft.com/office/drawing/2014/main" id="{F65F5083-E7DD-4A5E-9A1F-7EE6570DD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1" t="3996" r="19492" b="6100"/>
          <a:stretch>
            <a:fillRect/>
          </a:stretch>
        </p:blipFill>
        <p:spPr bwMode="auto">
          <a:xfrm>
            <a:off x="2968883" y="1137413"/>
            <a:ext cx="6254234" cy="493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07860189-E625-4B7D-84A8-9D1BF36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Linguagens de programação?!</a:t>
            </a:r>
          </a:p>
        </p:txBody>
      </p:sp>
    </p:spTree>
    <p:extLst>
      <p:ext uri="{BB962C8B-B14F-4D97-AF65-F5344CB8AC3E}">
        <p14:creationId xmlns:p14="http://schemas.microsoft.com/office/powerpoint/2010/main" val="2032245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BB89F464-75FB-42D4-A3BA-717E1D0F953F}"/>
              </a:ext>
            </a:extLst>
          </p:cNvPr>
          <p:cNvSpPr/>
          <p:nvPr/>
        </p:nvSpPr>
        <p:spPr>
          <a:xfrm>
            <a:off x="6253282" y="5211595"/>
            <a:ext cx="3344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latin typeface="Arial Nova Cond Light" panose="020B03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https://www.tiobe.com/tiobe-index/</a:t>
            </a:r>
            <a:endParaRPr lang="pt-BR" sz="2000" dirty="0">
              <a:latin typeface="Arial Nova Cond Light" panose="020B0306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5199AD-26BD-48CF-8BF5-73948786E5CF}"/>
              </a:ext>
            </a:extLst>
          </p:cNvPr>
          <p:cNvSpPr/>
          <p:nvPr/>
        </p:nvSpPr>
        <p:spPr>
          <a:xfrm>
            <a:off x="443883" y="5411650"/>
            <a:ext cx="4968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https://spectrum.ieee.org/at-work/tech-careers/top-programming-language-2020</a:t>
            </a:r>
            <a:endParaRPr lang="pt-BR" sz="2000" dirty="0">
              <a:latin typeface="Arial Nova Cond Light" panose="020B0306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1D0F34-0F63-4BAF-8C36-6B35B157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83" y="1063516"/>
            <a:ext cx="3732526" cy="43481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C3A276-692E-4738-8FA8-C6EAFD370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1343849"/>
            <a:ext cx="5303980" cy="378746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55C619B-87EC-49A1-AB18-D3AA0425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Linguagens de programação?!</a:t>
            </a:r>
          </a:p>
        </p:txBody>
      </p:sp>
    </p:spTree>
    <p:extLst>
      <p:ext uri="{BB962C8B-B14F-4D97-AF65-F5344CB8AC3E}">
        <p14:creationId xmlns:p14="http://schemas.microsoft.com/office/powerpoint/2010/main" val="128840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D5462-B81A-4C63-BF78-54F7EA43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Desafios? Aprender mais?</a:t>
            </a:r>
          </a:p>
        </p:txBody>
      </p:sp>
      <p:pic>
        <p:nvPicPr>
          <p:cNvPr id="5122" name="Picture 2" descr="Resultado de imagem para uri judge&quot;">
            <a:extLst>
              <a:ext uri="{FF2B5EF4-FFF2-40B4-BE49-F238E27FC236}">
                <a16:creationId xmlns:a16="http://schemas.microsoft.com/office/drawing/2014/main" id="{A16D5535-3C74-456D-AE60-E19C732E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216" y="1357135"/>
            <a:ext cx="4731568" cy="27372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5176D35-2822-4535-AFBB-929FAA136AD9}"/>
              </a:ext>
            </a:extLst>
          </p:cNvPr>
          <p:cNvSpPr/>
          <p:nvPr/>
        </p:nvSpPr>
        <p:spPr>
          <a:xfrm>
            <a:off x="2444302" y="4174388"/>
            <a:ext cx="7543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Arial Nova Cond Light" panose="020B03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https://www.urionlinejudge.com.br/judge/pt/login?redirect=%2Fpt</a:t>
            </a:r>
            <a:endParaRPr lang="pt-BR" sz="2400" dirty="0">
              <a:latin typeface="Arial Nova Cond Light" panose="020B0306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7C6BBE6-DE48-4DC8-8D99-1206DF59D849}"/>
              </a:ext>
            </a:extLst>
          </p:cNvPr>
          <p:cNvSpPr/>
          <p:nvPr/>
        </p:nvSpPr>
        <p:spPr>
          <a:xfrm>
            <a:off x="942109" y="4716035"/>
            <a:ext cx="105479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Arial Nova Cond Light" panose="020B0306020202020204" pitchFamily="34" charset="0"/>
              </a:rPr>
              <a:t>Resolva os problemas disponíveis utilizando as 11 linguagens de programação, competindo com os outros usuários. Como desafio, melhore seu ranking, resolvendo o máximo de problemas e aperfeiçoando seu código fonte.</a:t>
            </a:r>
          </a:p>
        </p:txBody>
      </p:sp>
    </p:spTree>
    <p:extLst>
      <p:ext uri="{BB962C8B-B14F-4D97-AF65-F5344CB8AC3E}">
        <p14:creationId xmlns:p14="http://schemas.microsoft.com/office/powerpoint/2010/main" val="408416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A8F20-4C0E-4708-92F6-C3367C2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Reflexão (motivação)</a:t>
            </a:r>
          </a:p>
        </p:txBody>
      </p:sp>
      <p:pic>
        <p:nvPicPr>
          <p:cNvPr id="4" name="Picture 2" descr="Resultado de imagem para cavalo amarrado em uma cadeira de plastico">
            <a:extLst>
              <a:ext uri="{FF2B5EF4-FFF2-40B4-BE49-F238E27FC236}">
                <a16:creationId xmlns:a16="http://schemas.microsoft.com/office/drawing/2014/main" id="{F43061F8-0189-45D1-9880-BF612A16E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7" y="1232446"/>
            <a:ext cx="3963401" cy="27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CEB138-8126-4631-93AA-779744028E28}"/>
              </a:ext>
            </a:extLst>
          </p:cNvPr>
          <p:cNvSpPr txBox="1"/>
          <p:nvPr/>
        </p:nvSpPr>
        <p:spPr>
          <a:xfrm>
            <a:off x="4743053" y="2316138"/>
            <a:ext cx="6885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latin typeface="Arial Nova Cond Light" panose="020B0306020202020204" pitchFamily="34" charset="0"/>
              </a:rPr>
              <a:t>Se você acredita que você não pode, você está certo.</a:t>
            </a:r>
          </a:p>
          <a:p>
            <a:pPr algn="ctr"/>
            <a:r>
              <a:rPr lang="pt-BR" sz="2800" b="1" u="sng" dirty="0">
                <a:latin typeface="Arial Nova Cond Light" panose="020B0306020202020204" pitchFamily="34" charset="0"/>
              </a:rPr>
              <a:t>Se você acredita que você pode, você está certo.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65A2B8-8374-43AF-916A-4746296AF2FD}"/>
              </a:ext>
            </a:extLst>
          </p:cNvPr>
          <p:cNvSpPr txBox="1"/>
          <p:nvPr/>
        </p:nvSpPr>
        <p:spPr>
          <a:xfrm>
            <a:off x="5049704" y="1232446"/>
            <a:ext cx="678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Arial Nova Cond Light" panose="020B0306020202020204" pitchFamily="34" charset="0"/>
              </a:rPr>
              <a:t>Qual é a mensagem da imagem ao lado?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B04A72-4020-4674-846D-B689B4F9365F}"/>
              </a:ext>
            </a:extLst>
          </p:cNvPr>
          <p:cNvSpPr txBox="1"/>
          <p:nvPr/>
        </p:nvSpPr>
        <p:spPr>
          <a:xfrm>
            <a:off x="2541319" y="4071282"/>
            <a:ext cx="9292615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i="1">
                <a:solidFill>
                  <a:srgbClr val="333333"/>
                </a:solidFill>
                <a:latin typeface="Source Sans Pro"/>
              </a:defRPr>
            </a:lvl1pPr>
          </a:lstStyle>
          <a:p>
            <a:pPr algn="ctr"/>
            <a:r>
              <a:rPr lang="pt-BR" sz="2800" i="0" dirty="0">
                <a:solidFill>
                  <a:schemeClr val="tx1"/>
                </a:solidFill>
                <a:latin typeface="Arial Nova Cond Light" panose="020B0306020202020204" pitchFamily="34" charset="0"/>
              </a:rPr>
              <a:t>“As oportunidades se multiplicam quando você as aproveita e morrem quando são ignoradas.	</a:t>
            </a:r>
          </a:p>
          <a:p>
            <a:pPr algn="ctr"/>
            <a:r>
              <a:rPr lang="pt-BR" sz="2800" i="0" dirty="0">
                <a:solidFill>
                  <a:schemeClr val="tx1"/>
                </a:solidFill>
                <a:latin typeface="Arial Nova Cond Light" panose="020B0306020202020204" pitchFamily="34" charset="0"/>
              </a:rPr>
              <a:t>Aquele que não luta pelo futuro que quer, deve aceitar o futuro que vier. </a:t>
            </a:r>
          </a:p>
          <a:p>
            <a:pPr algn="ctr"/>
            <a:r>
              <a:rPr lang="pt-BR" sz="2800" i="0" dirty="0">
                <a:solidFill>
                  <a:schemeClr val="tx1"/>
                </a:solidFill>
                <a:latin typeface="Arial Nova Cond Light" panose="020B0306020202020204" pitchFamily="34" charset="0"/>
              </a:rPr>
              <a:t>É fazendo que se aprende, aquilo que se deve aprender a fazer.”</a:t>
            </a:r>
          </a:p>
          <a:p>
            <a:pPr algn="r"/>
            <a:r>
              <a:rPr lang="pt-BR" sz="2800" i="0" dirty="0">
                <a:solidFill>
                  <a:schemeClr val="tx1"/>
                </a:solidFill>
                <a:latin typeface="Arial Nova Cond Light" panose="020B0306020202020204" pitchFamily="34" charset="0"/>
              </a:rPr>
              <a:t>(Aristóteles)</a:t>
            </a:r>
          </a:p>
        </p:txBody>
      </p:sp>
    </p:spTree>
    <p:extLst>
      <p:ext uri="{BB962C8B-B14F-4D97-AF65-F5344CB8AC3E}">
        <p14:creationId xmlns:p14="http://schemas.microsoft.com/office/powerpoint/2010/main" val="390943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56AD-9995-4A2C-83BB-7CDC5550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 anchor="b">
            <a:normAutofit/>
          </a:bodyPr>
          <a:lstStyle/>
          <a:p>
            <a:r>
              <a:rPr lang="pt-BR" dirty="0"/>
              <a:t>Alguma dúvida????</a:t>
            </a:r>
          </a:p>
        </p:txBody>
      </p:sp>
      <p:pic>
        <p:nvPicPr>
          <p:cNvPr id="2050" name="Picture 2" descr="Resultado de imagem para tony stark">
            <a:extLst>
              <a:ext uri="{FF2B5EF4-FFF2-40B4-BE49-F238E27FC236}">
                <a16:creationId xmlns:a16="http://schemas.microsoft.com/office/drawing/2014/main" id="{26A4522C-1FD5-4C14-AAF7-39746292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108720"/>
            <a:ext cx="756084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8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56AD-9995-4A2C-83BB-7CDC5550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 anchor="b">
            <a:normAutofit/>
          </a:bodyPr>
          <a:lstStyle/>
          <a:p>
            <a:r>
              <a:rPr lang="pt-BR" dirty="0"/>
              <a:t>Vamos começar???</a:t>
            </a:r>
          </a:p>
        </p:txBody>
      </p:sp>
      <p:pic>
        <p:nvPicPr>
          <p:cNvPr id="3" name="Picture 2" descr="Não deve haver outro filme do Deadpool”, diz criador do personagem">
            <a:extLst>
              <a:ext uri="{FF2B5EF4-FFF2-40B4-BE49-F238E27FC236}">
                <a16:creationId xmlns:a16="http://schemas.microsoft.com/office/drawing/2014/main" id="{64A59E7B-8B1C-42EE-9277-521D66E4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0774" y="1083517"/>
            <a:ext cx="8336268" cy="51893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3075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80ADA-AE56-43F5-B807-B75FD49A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Atividade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1ECEE-4718-4222-81C6-2B68CC87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122862"/>
            <a:ext cx="6209872" cy="1662684"/>
          </a:xfrm>
        </p:spPr>
        <p:txBody>
          <a:bodyPr>
            <a:normAutofit/>
          </a:bodyPr>
          <a:lstStyle/>
          <a:p>
            <a:pPr marL="360363" indent="-360363">
              <a:lnSpc>
                <a:spcPct val="100000"/>
              </a:lnSpc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Acesse o endereço ao lado</a:t>
            </a:r>
          </a:p>
          <a:p>
            <a:pPr marL="360363" indent="-360363">
              <a:lnSpc>
                <a:spcPct val="100000"/>
              </a:lnSpc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Digite o código da apresentação</a:t>
            </a:r>
          </a:p>
          <a:p>
            <a:pPr marL="360363" indent="-360363">
              <a:lnSpc>
                <a:spcPct val="100000"/>
              </a:lnSpc>
              <a:spcBef>
                <a:spcPts val="600"/>
              </a:spcBef>
              <a:buBlip>
                <a:blip r:embed="rId2"/>
              </a:buBlip>
            </a:pPr>
            <a:r>
              <a:rPr 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Responda a pergunta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1AC3A5-A434-4172-9893-F8660912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3" y="2882444"/>
            <a:ext cx="3960720" cy="303974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57B1EC7-AB5E-4E43-8424-B28A1E37EFD7}"/>
              </a:ext>
            </a:extLst>
          </p:cNvPr>
          <p:cNvSpPr txBox="1">
            <a:spLocks/>
          </p:cNvSpPr>
          <p:nvPr/>
        </p:nvSpPr>
        <p:spPr>
          <a:xfrm>
            <a:off x="960582" y="4923626"/>
            <a:ext cx="3444021" cy="998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n w="66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CHRISTY" panose="02000000000000000000" pitchFamily="2" charset="0"/>
              </a:rPr>
              <a:t>Já? Mas eu nem estudei...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1BC409-8CD5-4BAA-95D7-A503E48EE3D4}"/>
              </a:ext>
            </a:extLst>
          </p:cNvPr>
          <p:cNvSpPr/>
          <p:nvPr/>
        </p:nvSpPr>
        <p:spPr>
          <a:xfrm>
            <a:off x="8399282" y="1169375"/>
            <a:ext cx="3159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Arial Nova Cond Light" panose="020B0306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</a:t>
            </a:r>
            <a:endParaRPr lang="pt-BR" sz="2800" b="1" dirty="0">
              <a:latin typeface="Arial Nova Cond Light" panose="020B0306020202020204" pitchFamily="34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8A25956-9E75-4C0D-8926-21E44BA747DC}"/>
              </a:ext>
            </a:extLst>
          </p:cNvPr>
          <p:cNvCxnSpPr>
            <a:cxnSpLocks/>
          </p:cNvCxnSpPr>
          <p:nvPr/>
        </p:nvCxnSpPr>
        <p:spPr>
          <a:xfrm>
            <a:off x="4549813" y="1448805"/>
            <a:ext cx="37446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B58FCC8-F965-4AA6-BE98-A6D1FA4FE92A}"/>
              </a:ext>
            </a:extLst>
          </p:cNvPr>
          <p:cNvSpPr/>
          <p:nvPr/>
        </p:nvSpPr>
        <p:spPr>
          <a:xfrm>
            <a:off x="8399282" y="4308049"/>
            <a:ext cx="641023" cy="18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4320A9C-3FC2-4AF5-81DD-3D73D1DE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357" y="1954204"/>
            <a:ext cx="4151577" cy="412142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4D0452-EEC7-4A76-BC9E-8FF06E9863D3}"/>
              </a:ext>
            </a:extLst>
          </p:cNvPr>
          <p:cNvSpPr txBox="1"/>
          <p:nvPr/>
        </p:nvSpPr>
        <p:spPr>
          <a:xfrm>
            <a:off x="8294489" y="3323165"/>
            <a:ext cx="2177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19 26 69 2</a:t>
            </a:r>
          </a:p>
        </p:txBody>
      </p:sp>
    </p:spTree>
    <p:extLst>
      <p:ext uri="{BB962C8B-B14F-4D97-AF65-F5344CB8AC3E}">
        <p14:creationId xmlns:p14="http://schemas.microsoft.com/office/powerpoint/2010/main" val="40793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298B5-57DB-48CF-898B-E1CDF856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Ementa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9A7E8B-8CB9-4865-A293-8F7FEF86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638" y="2600392"/>
            <a:ext cx="10398724" cy="165721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pt-BR" sz="36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Estudo dos aspectos (conceitos, técnicas e ferramentas) relacionados ao desenvolvimento de programas para computador</a:t>
            </a:r>
          </a:p>
        </p:txBody>
      </p:sp>
    </p:spTree>
    <p:extLst>
      <p:ext uri="{BB962C8B-B14F-4D97-AF65-F5344CB8AC3E}">
        <p14:creationId xmlns:p14="http://schemas.microsoft.com/office/powerpoint/2010/main" val="8878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6D840-4AC6-4702-BE1B-66046E55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Conteúdo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244723-36EB-414C-B065-5E41C92906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3" y="1096241"/>
            <a:ext cx="11390051" cy="501955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Introdução:</a:t>
            </a:r>
          </a:p>
          <a:p>
            <a:pPr marL="628650" lvl="1" indent="-428625" eaLnBrk="1" hangingPunct="1">
              <a:lnSpc>
                <a:spcPct val="100000"/>
              </a:lnSpc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Apresentação e discussão do Plano de Ensino, focando objetivos, conteúdos, estratégias, avaliação e bibliografia.</a:t>
            </a:r>
          </a:p>
          <a:p>
            <a:pPr marL="628650" lvl="1" indent="-428625" eaLnBrk="1" hangingPunct="1">
              <a:lnSpc>
                <a:spcPct val="100000"/>
              </a:lnSpc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Contextualização da programação de computadores no semestre, curso, área e mercado de trabalho.</a:t>
            </a:r>
          </a:p>
          <a:p>
            <a:pPr eaLnBrk="1" hangingPunct="1">
              <a:lnSpc>
                <a:spcPct val="100000"/>
              </a:lnSpc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Conceitos básicos:</a:t>
            </a:r>
          </a:p>
          <a:p>
            <a:pPr marL="628650" lvl="1" indent="-428625">
              <a:lnSpc>
                <a:spcPct val="100000"/>
              </a:lnSpc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Edição, compilação, execução, depuração</a:t>
            </a:r>
            <a:r>
              <a:rPr lang="pt-BR" altLang="pt-BR" dirty="0"/>
              <a:t>.</a:t>
            </a:r>
            <a:endParaRPr lang="pt-BR" alt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marL="628650" lvl="1" indent="-428625">
              <a:lnSpc>
                <a:spcPct val="100000"/>
              </a:lnSpc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dirty="0"/>
              <a:t>P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rogramas e Linguagens de Programação.</a:t>
            </a:r>
          </a:p>
          <a:p>
            <a:pPr marL="628650" lvl="1" indent="-428625">
              <a:lnSpc>
                <a:spcPct val="100000"/>
              </a:lnSpc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Linguagem </a:t>
            </a:r>
            <a:r>
              <a:rPr lang="pt-BR" altLang="pt-BR" sz="2800" i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 para programação. </a:t>
            </a: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7118CC62-36AA-459A-9CE0-58623A1C2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8" y="3739428"/>
            <a:ext cx="248637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6D840-4AC6-4702-BE1B-66046E55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Conteúdo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244723-36EB-414C-B065-5E41C92906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3" y="1096241"/>
            <a:ext cx="11390051" cy="5019552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Atribuição e E/S (Entrada e Saída):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Comando de atribuição;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Leitura de dados;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Exibição de dados;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Exemplos de algoritmos e implementação em </a:t>
            </a:r>
            <a:r>
              <a:rPr lang="pt-BR" altLang="pt-BR" sz="2800" i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.</a:t>
            </a:r>
          </a:p>
          <a:p>
            <a:pPr eaLnBrk="1" hangingPunct="1">
              <a:lnSpc>
                <a:spcPct val="100000"/>
              </a:lnSpc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Operações Numéricas: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Tipos e operadores numéricos;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Precedência de operadores;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Conversão de tipos;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Exemplos de algoritmos e implementação em </a:t>
            </a:r>
            <a:r>
              <a:rPr lang="pt-BR" altLang="pt-BR" sz="2800" i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.</a:t>
            </a: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7118CC62-36AA-459A-9CE0-58623A1C2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8" y="3739428"/>
            <a:ext cx="248637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6D840-4AC6-4702-BE1B-66046E55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Conteúdo</a:t>
            </a: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7118CC62-36AA-459A-9CE0-58623A1C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8" y="3739428"/>
            <a:ext cx="2486372" cy="248637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53A5E0C-8524-4AEE-ABFF-082DC51086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3" y="1131959"/>
            <a:ext cx="11390051" cy="521493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Operações lógicas: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Tipo booleano ou lógico; 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Operações lógicas (and </a:t>
            </a:r>
            <a:r>
              <a:rPr lang="pt-BR" altLang="pt-BR" sz="2800" dirty="0" err="1">
                <a:solidFill>
                  <a:schemeClr val="tx1"/>
                </a:solidFill>
                <a:latin typeface="Arial Nova Cond Light" panose="020B0306020202020204" pitchFamily="34" charset="0"/>
              </a:rPr>
              <a:t>or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  <a:latin typeface="Arial Nova Cond Light" panose="020B0306020202020204" pitchFamily="34" charset="0"/>
              </a:rPr>
              <a:t>not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);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Exemplos de algoritmos e implementação em </a:t>
            </a:r>
            <a:r>
              <a:rPr lang="pt-BR" altLang="pt-BR" sz="2800" i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.</a:t>
            </a:r>
          </a:p>
          <a:p>
            <a:pPr eaLnBrk="1" hangingPunct="1">
              <a:lnSpc>
                <a:spcPct val="100000"/>
              </a:lnSpc>
              <a:spcAft>
                <a:spcPts val="1200"/>
              </a:spcAft>
            </a:pPr>
            <a:r>
              <a:rPr lang="pt-BR" altLang="pt-BR" sz="2800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Tomadas de decisão (condicional):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Comando Se...então;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Comando Se...então...Senão;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Composição de condições (and </a:t>
            </a:r>
            <a:r>
              <a:rPr lang="pt-BR" altLang="pt-BR" sz="2800" dirty="0" err="1">
                <a:solidFill>
                  <a:schemeClr val="tx1"/>
                </a:solidFill>
                <a:latin typeface="Arial Nova Cond Light" panose="020B0306020202020204" pitchFamily="34" charset="0"/>
              </a:rPr>
              <a:t>or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  <a:latin typeface="Arial Nova Cond Light" panose="020B0306020202020204" pitchFamily="34" charset="0"/>
              </a:rPr>
              <a:t>not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);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Condicionais aninhados;</a:t>
            </a:r>
          </a:p>
          <a:p>
            <a:pPr marL="712788" lvl="1" indent="-512763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Exemplos de algoritmos e implementação em </a:t>
            </a:r>
            <a:r>
              <a:rPr lang="pt-BR" altLang="pt-BR" sz="2800" i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Python</a:t>
            </a:r>
            <a:r>
              <a:rPr lang="pt-BR" altLang="pt-BR" sz="28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.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alt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altLang="pt-BR" sz="2800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75CEF1E6-3B56-4EE1-BE73-0512361892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3" y="1148462"/>
            <a:ext cx="11390051" cy="518193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b="1" dirty="0"/>
              <a:t>Repetição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Comando Enquanto...;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Comando Faça... Enquanto;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Comando Para... até....;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Composição de comandos de repetição e condicionais;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Comandos de repetição aninhados;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Exemplos de algoritmos e implementação em </a:t>
            </a:r>
            <a:r>
              <a:rPr lang="pt-BR" altLang="pt-BR" i="1" dirty="0"/>
              <a:t>Python</a:t>
            </a:r>
            <a:r>
              <a:rPr lang="pt-BR" altLang="pt-BR" dirty="0"/>
              <a:t>.</a:t>
            </a:r>
          </a:p>
          <a:p>
            <a:pPr eaLnBrk="1" hangingPunct="1">
              <a:lnSpc>
                <a:spcPct val="110000"/>
              </a:lnSpc>
              <a:spcAft>
                <a:spcPts val="0"/>
              </a:spcAft>
            </a:pPr>
            <a:r>
              <a:rPr lang="pt-BR" altLang="pt-BR" b="1" dirty="0"/>
              <a:t>Processamento de textos (operações com cadeias de caracteres):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Conceito de </a:t>
            </a:r>
            <a:r>
              <a:rPr lang="pt-BR" altLang="pt-BR" dirty="0" err="1"/>
              <a:t>string</a:t>
            </a:r>
            <a:r>
              <a:rPr lang="pt-BR" altLang="pt-BR" dirty="0"/>
              <a:t>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Operações com </a:t>
            </a:r>
            <a:r>
              <a:rPr lang="pt-BR" altLang="pt-BR" dirty="0" err="1"/>
              <a:t>strings</a:t>
            </a:r>
            <a:r>
              <a:rPr lang="pt-BR" altLang="pt-BR" dirty="0"/>
              <a:t>;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/>
              <a:t>Exemplos de algoritmos e implementação em </a:t>
            </a:r>
            <a:r>
              <a:rPr lang="pt-BR" altLang="pt-BR" i="1" dirty="0"/>
              <a:t>Python</a:t>
            </a:r>
            <a:r>
              <a:rPr lang="pt-BR" altLang="pt-BR" dirty="0"/>
              <a:t>.</a:t>
            </a:r>
          </a:p>
          <a:p>
            <a:pPr lvl="1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pt-BR" alt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103B17-0A69-47B2-806A-B6F4E5DD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Arial Nova Cond Light" panose="020B0306020202020204" pitchFamily="34" charset="0"/>
              </a:rPr>
              <a:t>Conteúdo</a:t>
            </a:r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1CDB83BE-EF08-4E96-A20B-39BF7FB8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48" y="3739428"/>
            <a:ext cx="2486372" cy="2486372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Tema1">
  <a:themeElements>
    <a:clrScheme name="Personalizada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FFC000"/>
      </a:accent1>
      <a:accent2>
        <a:srgbClr val="1C6294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A697029E-E58C-4DB8-96CA-F0D79D6C14D6}" vid="{86992366-360A-4FA3-8D04-C376AECE2C3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1508</Words>
  <Application>Microsoft Office PowerPoint</Application>
  <PresentationFormat>Widescreen</PresentationFormat>
  <Paragraphs>230</Paragraphs>
  <Slides>37</Slides>
  <Notes>4</Notes>
  <HiddenSlides>1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5" baseType="lpstr">
      <vt:lpstr>AR CHRISTY</vt:lpstr>
      <vt:lpstr>Arial</vt:lpstr>
      <vt:lpstr>Arial Nova Cond Light</vt:lpstr>
      <vt:lpstr>Barriecito</vt:lpstr>
      <vt:lpstr>Calibri</vt:lpstr>
      <vt:lpstr>Calibri Light</vt:lpstr>
      <vt:lpstr>Tw Cen MT Condensed Extra Bold</vt:lpstr>
      <vt:lpstr>Tema1</vt:lpstr>
      <vt:lpstr>Programação de computadores</vt:lpstr>
      <vt:lpstr>Apresentação</vt:lpstr>
      <vt:lpstr>Apresentação</vt:lpstr>
      <vt:lpstr>Atividade inicial</vt:lpstr>
      <vt:lpstr>Ementa</vt:lpstr>
      <vt:lpstr>Conteúdo</vt:lpstr>
      <vt:lpstr>Conteúdo</vt:lpstr>
      <vt:lpstr>Conteúdo</vt:lpstr>
      <vt:lpstr>Conteúdo</vt:lpstr>
      <vt:lpstr>Conteúdo</vt:lpstr>
      <vt:lpstr>Avaliação e horário de aulas</vt:lpstr>
      <vt:lpstr>Sistema de avaliação</vt:lpstr>
      <vt:lpstr>Bibliografia</vt:lpstr>
      <vt:lpstr>Bibliografia Básica</vt:lpstr>
      <vt:lpstr>Bibliografia Básica</vt:lpstr>
      <vt:lpstr>Bibliografia Básica</vt:lpstr>
      <vt:lpstr>Bibliografia Complementar</vt:lpstr>
      <vt:lpstr>Horário das aulas</vt:lpstr>
      <vt:lpstr>Relação (diretas) com disciplinas do curso</vt:lpstr>
      <vt:lpstr>Linguagem de programação Python</vt:lpstr>
      <vt:lpstr>Ferramentas</vt:lpstr>
      <vt:lpstr>Ferramentas – Python</vt:lpstr>
      <vt:lpstr>Ferramentas – Python</vt:lpstr>
      <vt:lpstr>Python IDLE / Editor de código</vt:lpstr>
      <vt:lpstr>Opções On-line</vt:lpstr>
      <vt:lpstr>Opções On-line</vt:lpstr>
      <vt:lpstr>Outras opções</vt:lpstr>
      <vt:lpstr>Apresentação do PowerPoint</vt:lpstr>
      <vt:lpstr>Por que todos deveriam aprender a programar?</vt:lpstr>
      <vt:lpstr>Apresentação do PowerPoint</vt:lpstr>
      <vt:lpstr>Por que todos deveriam aprender a programar?</vt:lpstr>
      <vt:lpstr>Linguagens de programação?!</vt:lpstr>
      <vt:lpstr>Linguagens de programação?!</vt:lpstr>
      <vt:lpstr>Desafios? Aprender mais?</vt:lpstr>
      <vt:lpstr>Reflexão (motivação)</vt:lpstr>
      <vt:lpstr>Alguma dúvida????</vt:lpstr>
      <vt:lpstr>Vamos começar???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Tec. de Desenvolvimento de Algoritmos</dc:title>
  <dc:creator>Marco Antonio Sanches Anastacio</dc:creator>
  <cp:lastModifiedBy>Instrutor Trainning 18</cp:lastModifiedBy>
  <cp:revision>2</cp:revision>
  <dcterms:created xsi:type="dcterms:W3CDTF">2020-07-28T21:46:12Z</dcterms:created>
  <dcterms:modified xsi:type="dcterms:W3CDTF">2024-02-19T14:27:32Z</dcterms:modified>
</cp:coreProperties>
</file>